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5143500" cx="9144000"/>
  <p:notesSz cx="6858000" cy="9144000"/>
  <p:embeddedFontLst>
    <p:embeddedFont>
      <p:font typeface="Exo Medium"/>
      <p:regular r:id="rId76"/>
      <p:bold r:id="rId77"/>
      <p:italic r:id="rId78"/>
      <p:boldItalic r:id="rId79"/>
    </p:embeddedFont>
    <p:embeddedFont>
      <p:font typeface="Barlow"/>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4" roundtripDataSignature="AMtx7mg5w1dC8v6lL/gySfQTK6cuhhHW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customschemas.google.com/relationships/presentationmetadata" Target="metadata"/><Relationship Id="rId83" Type="http://schemas.openxmlformats.org/officeDocument/2006/relationships/font" Target="fonts/Barlow-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rlow-regular.fntdata"/><Relationship Id="rId82" Type="http://schemas.openxmlformats.org/officeDocument/2006/relationships/font" Target="fonts/Barlow-italic.fntdata"/><Relationship Id="rId81" Type="http://schemas.openxmlformats.org/officeDocument/2006/relationships/font" Target="fonts/Barlow-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ExoMedium-bold.fntdata"/><Relationship Id="rId32" Type="http://schemas.openxmlformats.org/officeDocument/2006/relationships/slide" Target="slides/slide28.xml"/><Relationship Id="rId76" Type="http://schemas.openxmlformats.org/officeDocument/2006/relationships/font" Target="fonts/ExoMedium-regular.fntdata"/><Relationship Id="rId35" Type="http://schemas.openxmlformats.org/officeDocument/2006/relationships/slide" Target="slides/slide31.xml"/><Relationship Id="rId79" Type="http://schemas.openxmlformats.org/officeDocument/2006/relationships/font" Target="fonts/ExoMedium-boldItalic.fntdata"/><Relationship Id="rId34" Type="http://schemas.openxmlformats.org/officeDocument/2006/relationships/slide" Target="slides/slide30.xml"/><Relationship Id="rId78" Type="http://schemas.openxmlformats.org/officeDocument/2006/relationships/font" Target="fonts/ExoMedium-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7" name="Google Shape;26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6d02b2daf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3" name="Google Shape;2773;g26d02b2daf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26d02b2daf0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9" name="Google Shape;2879;g26d02b2daf0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2c822924c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2c822924c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2c822924c67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2c822924c67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26d02b2daf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26d02b2daf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6d02b2daf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6d02b2daf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26d02b2daf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26d02b2daf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g2c822924c67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9" name="Google Shape;3099;g2c822924c67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2c822924c67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2c822924c67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4" name="Google Shape;18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2c822924c67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2c822924c67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2c822924c67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2c822924c67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g2c822924c67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4" name="Google Shape;3124;g2c822924c67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2c822924c67_2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2c822924c67_2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6" name="Google Shape;3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2" name="Google Shape;32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6" name="Shape 3336"/>
        <p:cNvGrpSpPr/>
        <p:nvPr/>
      </p:nvGrpSpPr>
      <p:grpSpPr>
        <a:xfrm>
          <a:off x="0" y="0"/>
          <a:ext cx="0" cy="0"/>
          <a:chOff x="0" y="0"/>
          <a:chExt cx="0" cy="0"/>
        </a:xfrm>
      </p:grpSpPr>
      <p:sp>
        <p:nvSpPr>
          <p:cNvPr id="3337" name="Google Shape;333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8" name="Google Shape;33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6" name="Google Shape;339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7" name="Google Shape;34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6" name="Google Shape;35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5" name="Google Shape;19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0" name="Google Shape;35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9" name="Google Shape;36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3" name="Google Shape;372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2" name="Google Shape;37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6" name="Google Shape;38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0" name="Shape 3960"/>
        <p:cNvGrpSpPr/>
        <p:nvPr/>
      </p:nvGrpSpPr>
      <p:grpSpPr>
        <a:xfrm>
          <a:off x="0" y="0"/>
          <a:ext cx="0" cy="0"/>
          <a:chOff x="0" y="0"/>
          <a:chExt cx="0" cy="0"/>
        </a:xfrm>
      </p:grpSpPr>
      <p:sp>
        <p:nvSpPr>
          <p:cNvPr id="3961" name="Google Shape;396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2" name="Google Shape;396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1" name="Google Shape;40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7" name="Google Shape;41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3" name="Shape 4223"/>
        <p:cNvGrpSpPr/>
        <p:nvPr/>
      </p:nvGrpSpPr>
      <p:grpSpPr>
        <a:xfrm>
          <a:off x="0" y="0"/>
          <a:ext cx="0" cy="0"/>
          <a:chOff x="0" y="0"/>
          <a:chExt cx="0" cy="0"/>
        </a:xfrm>
      </p:grpSpPr>
      <p:sp>
        <p:nvSpPr>
          <p:cNvPr id="4224" name="Google Shape;422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5" name="Google Shape;42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1" name="Google Shape;433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7" name="Google Shape;2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9" name="Google Shape;440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7" name="Shape 4487"/>
        <p:cNvGrpSpPr/>
        <p:nvPr/>
      </p:nvGrpSpPr>
      <p:grpSpPr>
        <a:xfrm>
          <a:off x="0" y="0"/>
          <a:ext cx="0" cy="0"/>
          <a:chOff x="0" y="0"/>
          <a:chExt cx="0" cy="0"/>
        </a:xfrm>
      </p:grpSpPr>
      <p:sp>
        <p:nvSpPr>
          <p:cNvPr id="4488" name="Google Shape;448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9" name="Google Shape;448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5" name="Google Shape;45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8" name="Google Shape;47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0" name="Google Shape;48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8" name="Shape 4968"/>
        <p:cNvGrpSpPr/>
        <p:nvPr/>
      </p:nvGrpSpPr>
      <p:grpSpPr>
        <a:xfrm>
          <a:off x="0" y="0"/>
          <a:ext cx="0" cy="0"/>
          <a:chOff x="0" y="0"/>
          <a:chExt cx="0" cy="0"/>
        </a:xfrm>
      </p:grpSpPr>
      <p:sp>
        <p:nvSpPr>
          <p:cNvPr id="4969" name="Google Shape;49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0" name="Google Shape;49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0" name="Google Shape;508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4" name="Shape 5204"/>
        <p:cNvGrpSpPr/>
        <p:nvPr/>
      </p:nvGrpSpPr>
      <p:grpSpPr>
        <a:xfrm>
          <a:off x="0" y="0"/>
          <a:ext cx="0" cy="0"/>
          <a:chOff x="0" y="0"/>
          <a:chExt cx="0" cy="0"/>
        </a:xfrm>
      </p:grpSpPr>
      <p:sp>
        <p:nvSpPr>
          <p:cNvPr id="5205" name="Google Shape;520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6" name="Google Shape;520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0" name="Google Shape;53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2" name="Shape 5432"/>
        <p:cNvGrpSpPr/>
        <p:nvPr/>
      </p:nvGrpSpPr>
      <p:grpSpPr>
        <a:xfrm>
          <a:off x="0" y="0"/>
          <a:ext cx="0" cy="0"/>
          <a:chOff x="0" y="0"/>
          <a:chExt cx="0" cy="0"/>
        </a:xfrm>
      </p:grpSpPr>
      <p:sp>
        <p:nvSpPr>
          <p:cNvPr id="5433" name="Google Shape;543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4" name="Google Shape;54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3" name="Google Shape;22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8" name="Shape 5538"/>
        <p:cNvGrpSpPr/>
        <p:nvPr/>
      </p:nvGrpSpPr>
      <p:grpSpPr>
        <a:xfrm>
          <a:off x="0" y="0"/>
          <a:ext cx="0" cy="0"/>
          <a:chOff x="0" y="0"/>
          <a:chExt cx="0" cy="0"/>
        </a:xfrm>
      </p:grpSpPr>
      <p:sp>
        <p:nvSpPr>
          <p:cNvPr id="5539" name="Google Shape;553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0" name="Google Shape;55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6" name="Shape 5586"/>
        <p:cNvGrpSpPr/>
        <p:nvPr/>
      </p:nvGrpSpPr>
      <p:grpSpPr>
        <a:xfrm>
          <a:off x="0" y="0"/>
          <a:ext cx="0" cy="0"/>
          <a:chOff x="0" y="0"/>
          <a:chExt cx="0" cy="0"/>
        </a:xfrm>
      </p:grpSpPr>
      <p:sp>
        <p:nvSpPr>
          <p:cNvPr id="5587" name="Google Shape;558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8" name="Google Shape;558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2" name="Shape 5682"/>
        <p:cNvGrpSpPr/>
        <p:nvPr/>
      </p:nvGrpSpPr>
      <p:grpSpPr>
        <a:xfrm>
          <a:off x="0" y="0"/>
          <a:ext cx="0" cy="0"/>
          <a:chOff x="0" y="0"/>
          <a:chExt cx="0" cy="0"/>
        </a:xfrm>
      </p:grpSpPr>
      <p:sp>
        <p:nvSpPr>
          <p:cNvPr id="5683" name="Google Shape;568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4" name="Google Shape;56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5" name="Shape 5825"/>
        <p:cNvGrpSpPr/>
        <p:nvPr/>
      </p:nvGrpSpPr>
      <p:grpSpPr>
        <a:xfrm>
          <a:off x="0" y="0"/>
          <a:ext cx="0" cy="0"/>
          <a:chOff x="0" y="0"/>
          <a:chExt cx="0" cy="0"/>
        </a:xfrm>
      </p:grpSpPr>
      <p:sp>
        <p:nvSpPr>
          <p:cNvPr id="5826" name="Google Shape;582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7" name="Google Shape;582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3" name="Shape 5943"/>
        <p:cNvGrpSpPr/>
        <p:nvPr/>
      </p:nvGrpSpPr>
      <p:grpSpPr>
        <a:xfrm>
          <a:off x="0" y="0"/>
          <a:ext cx="0" cy="0"/>
          <a:chOff x="0" y="0"/>
          <a:chExt cx="0" cy="0"/>
        </a:xfrm>
      </p:grpSpPr>
      <p:sp>
        <p:nvSpPr>
          <p:cNvPr id="5944" name="Google Shape;594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5" name="Google Shape;594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1" name="Shape 6061"/>
        <p:cNvGrpSpPr/>
        <p:nvPr/>
      </p:nvGrpSpPr>
      <p:grpSpPr>
        <a:xfrm>
          <a:off x="0" y="0"/>
          <a:ext cx="0" cy="0"/>
          <a:chOff x="0" y="0"/>
          <a:chExt cx="0" cy="0"/>
        </a:xfrm>
      </p:grpSpPr>
      <p:sp>
        <p:nvSpPr>
          <p:cNvPr id="6062" name="Google Shape;606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3" name="Google Shape;606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9" name="Shape 6179"/>
        <p:cNvGrpSpPr/>
        <p:nvPr/>
      </p:nvGrpSpPr>
      <p:grpSpPr>
        <a:xfrm>
          <a:off x="0" y="0"/>
          <a:ext cx="0" cy="0"/>
          <a:chOff x="0" y="0"/>
          <a:chExt cx="0" cy="0"/>
        </a:xfrm>
      </p:grpSpPr>
      <p:sp>
        <p:nvSpPr>
          <p:cNvPr id="6180" name="Google Shape;618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1" name="Google Shape;618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7" name="Shape 6297"/>
        <p:cNvGrpSpPr/>
        <p:nvPr/>
      </p:nvGrpSpPr>
      <p:grpSpPr>
        <a:xfrm>
          <a:off x="0" y="0"/>
          <a:ext cx="0" cy="0"/>
          <a:chOff x="0" y="0"/>
          <a:chExt cx="0" cy="0"/>
        </a:xfrm>
      </p:grpSpPr>
      <p:sp>
        <p:nvSpPr>
          <p:cNvPr id="6298" name="Google Shape;629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9" name="Google Shape;629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4" name="Shape 6414"/>
        <p:cNvGrpSpPr/>
        <p:nvPr/>
      </p:nvGrpSpPr>
      <p:grpSpPr>
        <a:xfrm>
          <a:off x="0" y="0"/>
          <a:ext cx="0" cy="0"/>
          <a:chOff x="0" y="0"/>
          <a:chExt cx="0" cy="0"/>
        </a:xfrm>
      </p:grpSpPr>
      <p:sp>
        <p:nvSpPr>
          <p:cNvPr id="6415" name="Google Shape;641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6" name="Google Shape;641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2" name="Shape 6532"/>
        <p:cNvGrpSpPr/>
        <p:nvPr/>
      </p:nvGrpSpPr>
      <p:grpSpPr>
        <a:xfrm>
          <a:off x="0" y="0"/>
          <a:ext cx="0" cy="0"/>
          <a:chOff x="0" y="0"/>
          <a:chExt cx="0" cy="0"/>
        </a:xfrm>
      </p:grpSpPr>
      <p:sp>
        <p:nvSpPr>
          <p:cNvPr id="6533" name="Google Shape;653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4" name="Google Shape;653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3" name="Google Shape;23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0" name="Shape 6650"/>
        <p:cNvGrpSpPr/>
        <p:nvPr/>
      </p:nvGrpSpPr>
      <p:grpSpPr>
        <a:xfrm>
          <a:off x="0" y="0"/>
          <a:ext cx="0" cy="0"/>
          <a:chOff x="0" y="0"/>
          <a:chExt cx="0" cy="0"/>
        </a:xfrm>
      </p:grpSpPr>
      <p:sp>
        <p:nvSpPr>
          <p:cNvPr id="6651" name="Google Shape;665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2" name="Google Shape;665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7" name="Shape 6767"/>
        <p:cNvGrpSpPr/>
        <p:nvPr/>
      </p:nvGrpSpPr>
      <p:grpSpPr>
        <a:xfrm>
          <a:off x="0" y="0"/>
          <a:ext cx="0" cy="0"/>
          <a:chOff x="0" y="0"/>
          <a:chExt cx="0" cy="0"/>
        </a:xfrm>
      </p:grpSpPr>
      <p:sp>
        <p:nvSpPr>
          <p:cNvPr id="6768" name="Google Shape;676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9" name="Google Shape;67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5" name="Shape 6885"/>
        <p:cNvGrpSpPr/>
        <p:nvPr/>
      </p:nvGrpSpPr>
      <p:grpSpPr>
        <a:xfrm>
          <a:off x="0" y="0"/>
          <a:ext cx="0" cy="0"/>
          <a:chOff x="0" y="0"/>
          <a:chExt cx="0" cy="0"/>
        </a:xfrm>
      </p:grpSpPr>
      <p:sp>
        <p:nvSpPr>
          <p:cNvPr id="6886" name="Google Shape;688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7" name="Google Shape;688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8" name="Shape 7028"/>
        <p:cNvGrpSpPr/>
        <p:nvPr/>
      </p:nvGrpSpPr>
      <p:grpSpPr>
        <a:xfrm>
          <a:off x="0" y="0"/>
          <a:ext cx="0" cy="0"/>
          <a:chOff x="0" y="0"/>
          <a:chExt cx="0" cy="0"/>
        </a:xfrm>
      </p:grpSpPr>
      <p:sp>
        <p:nvSpPr>
          <p:cNvPr id="7029" name="Google Shape;702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0" name="Google Shape;703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5" name="Shape 7105"/>
        <p:cNvGrpSpPr/>
        <p:nvPr/>
      </p:nvGrpSpPr>
      <p:grpSpPr>
        <a:xfrm>
          <a:off x="0" y="0"/>
          <a:ext cx="0" cy="0"/>
          <a:chOff x="0" y="0"/>
          <a:chExt cx="0" cy="0"/>
        </a:xfrm>
      </p:grpSpPr>
      <p:sp>
        <p:nvSpPr>
          <p:cNvPr id="7106" name="Google Shape;710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7" name="Google Shape;710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4" name="Google Shape;718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0" name="Shape 7260"/>
        <p:cNvGrpSpPr/>
        <p:nvPr/>
      </p:nvGrpSpPr>
      <p:grpSpPr>
        <a:xfrm>
          <a:off x="0" y="0"/>
          <a:ext cx="0" cy="0"/>
          <a:chOff x="0" y="0"/>
          <a:chExt cx="0" cy="0"/>
        </a:xfrm>
      </p:grpSpPr>
      <p:sp>
        <p:nvSpPr>
          <p:cNvPr id="7261" name="Google Shape;726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2" name="Google Shape;72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8" name="Shape 7338"/>
        <p:cNvGrpSpPr/>
        <p:nvPr/>
      </p:nvGrpSpPr>
      <p:grpSpPr>
        <a:xfrm>
          <a:off x="0" y="0"/>
          <a:ext cx="0" cy="0"/>
          <a:chOff x="0" y="0"/>
          <a:chExt cx="0" cy="0"/>
        </a:xfrm>
      </p:grpSpPr>
      <p:sp>
        <p:nvSpPr>
          <p:cNvPr id="7339" name="Google Shape;733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0" name="Google Shape;734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5" name="Shape 7415"/>
        <p:cNvGrpSpPr/>
        <p:nvPr/>
      </p:nvGrpSpPr>
      <p:grpSpPr>
        <a:xfrm>
          <a:off x="0" y="0"/>
          <a:ext cx="0" cy="0"/>
          <a:chOff x="0" y="0"/>
          <a:chExt cx="0" cy="0"/>
        </a:xfrm>
      </p:grpSpPr>
      <p:sp>
        <p:nvSpPr>
          <p:cNvPr id="7416" name="Google Shape;741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7" name="Google Shape;741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3" name="Shape 7493"/>
        <p:cNvGrpSpPr/>
        <p:nvPr/>
      </p:nvGrpSpPr>
      <p:grpSpPr>
        <a:xfrm>
          <a:off x="0" y="0"/>
          <a:ext cx="0" cy="0"/>
          <a:chOff x="0" y="0"/>
          <a:chExt cx="0" cy="0"/>
        </a:xfrm>
      </p:grpSpPr>
      <p:sp>
        <p:nvSpPr>
          <p:cNvPr id="7494" name="Google Shape;749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5" name="Google Shape;749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9" name="Google Shape;23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2" name="Shape 7572"/>
        <p:cNvGrpSpPr/>
        <p:nvPr/>
      </p:nvGrpSpPr>
      <p:grpSpPr>
        <a:xfrm>
          <a:off x="0" y="0"/>
          <a:ext cx="0" cy="0"/>
          <a:chOff x="0" y="0"/>
          <a:chExt cx="0" cy="0"/>
        </a:xfrm>
      </p:grpSpPr>
      <p:sp>
        <p:nvSpPr>
          <p:cNvPr id="7573" name="Google Shape;757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4" name="Google Shape;757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9" name="Shape 7649"/>
        <p:cNvGrpSpPr/>
        <p:nvPr/>
      </p:nvGrpSpPr>
      <p:grpSpPr>
        <a:xfrm>
          <a:off x="0" y="0"/>
          <a:ext cx="0" cy="0"/>
          <a:chOff x="0" y="0"/>
          <a:chExt cx="0" cy="0"/>
        </a:xfrm>
      </p:grpSpPr>
      <p:sp>
        <p:nvSpPr>
          <p:cNvPr id="7650" name="Google Shape;765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1" name="Google Shape;765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5" name="Google Shape;24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61"/>
          <p:cNvGrpSpPr/>
          <p:nvPr/>
        </p:nvGrpSpPr>
        <p:grpSpPr>
          <a:xfrm>
            <a:off x="-2999946" y="-463677"/>
            <a:ext cx="9393624" cy="8567727"/>
            <a:chOff x="-2537947" y="-2336543"/>
            <a:chExt cx="4759398" cy="4340947"/>
          </a:xfrm>
        </p:grpSpPr>
        <p:sp>
          <p:nvSpPr>
            <p:cNvPr id="10" name="Google Shape;10;p61"/>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61"/>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1"/>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1"/>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1"/>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61"/>
          <p:cNvSpPr txBox="1"/>
          <p:nvPr>
            <p:ph idx="1" type="subTitle"/>
          </p:nvPr>
        </p:nvSpPr>
        <p:spPr>
          <a:xfrm rot="-546">
            <a:off x="2683650" y="3696751"/>
            <a:ext cx="3776700" cy="3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61"/>
          <p:cNvSpPr txBox="1"/>
          <p:nvPr>
            <p:ph type="ctrTitle"/>
          </p:nvPr>
        </p:nvSpPr>
        <p:spPr>
          <a:xfrm>
            <a:off x="1754213" y="1026750"/>
            <a:ext cx="5569500" cy="25365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solidFill>
                  <a:schemeClr val="accent6"/>
                </a:solidFill>
                <a:latin typeface="Exo Medium"/>
                <a:ea typeface="Exo Medium"/>
                <a:cs typeface="Exo Medium"/>
                <a:sym typeface="Exo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grpSp>
        <p:nvGrpSpPr>
          <p:cNvPr id="17" name="Google Shape;17;p61"/>
          <p:cNvGrpSpPr/>
          <p:nvPr/>
        </p:nvGrpSpPr>
        <p:grpSpPr>
          <a:xfrm>
            <a:off x="5552725" y="-153614"/>
            <a:ext cx="1000646" cy="1205559"/>
            <a:chOff x="5234039" y="-267543"/>
            <a:chExt cx="313064" cy="377173"/>
          </a:xfrm>
        </p:grpSpPr>
        <p:sp>
          <p:nvSpPr>
            <p:cNvPr id="18" name="Google Shape;18;p61"/>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1"/>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1"/>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1"/>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1"/>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1"/>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1"/>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1"/>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1"/>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1"/>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1"/>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1"/>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1"/>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1"/>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1"/>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1"/>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1"/>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1"/>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1"/>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61"/>
          <p:cNvGrpSpPr/>
          <p:nvPr/>
        </p:nvGrpSpPr>
        <p:grpSpPr>
          <a:xfrm flipH="1">
            <a:off x="7208327" y="3101136"/>
            <a:ext cx="2118662" cy="939062"/>
            <a:chOff x="4059002" y="793671"/>
            <a:chExt cx="401482" cy="177933"/>
          </a:xfrm>
        </p:grpSpPr>
        <p:sp>
          <p:nvSpPr>
            <p:cNvPr id="38" name="Google Shape;38;p61"/>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1"/>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1"/>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1"/>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1"/>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1"/>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1"/>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1"/>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1"/>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1"/>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1"/>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1"/>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1"/>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1"/>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1"/>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1"/>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1"/>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1"/>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1"/>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61"/>
          <p:cNvGrpSpPr/>
          <p:nvPr/>
        </p:nvGrpSpPr>
        <p:grpSpPr>
          <a:xfrm rot="6567406">
            <a:off x="6937439" y="113929"/>
            <a:ext cx="2125888" cy="2318309"/>
            <a:chOff x="4518826" y="55435"/>
            <a:chExt cx="440759" cy="480654"/>
          </a:xfrm>
        </p:grpSpPr>
        <p:sp>
          <p:nvSpPr>
            <p:cNvPr id="58" name="Google Shape;58;p61"/>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1"/>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1"/>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1"/>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1"/>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1"/>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1"/>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1"/>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1"/>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1"/>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1"/>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1"/>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61"/>
          <p:cNvGrpSpPr/>
          <p:nvPr/>
        </p:nvGrpSpPr>
        <p:grpSpPr>
          <a:xfrm>
            <a:off x="676063" y="199534"/>
            <a:ext cx="1145239" cy="1273192"/>
            <a:chOff x="4728600" y="-742191"/>
            <a:chExt cx="432607" cy="480940"/>
          </a:xfrm>
        </p:grpSpPr>
        <p:grpSp>
          <p:nvGrpSpPr>
            <p:cNvPr id="71" name="Google Shape;71;p61"/>
            <p:cNvGrpSpPr/>
            <p:nvPr/>
          </p:nvGrpSpPr>
          <p:grpSpPr>
            <a:xfrm>
              <a:off x="4728600" y="-715975"/>
              <a:ext cx="432607" cy="454724"/>
              <a:chOff x="4728600" y="-715975"/>
              <a:chExt cx="432607" cy="454724"/>
            </a:xfrm>
          </p:grpSpPr>
          <p:sp>
            <p:nvSpPr>
              <p:cNvPr id="72" name="Google Shape;72;p61"/>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1"/>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1"/>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1"/>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1"/>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1"/>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1"/>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1"/>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61"/>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1"/>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61"/>
          <p:cNvGrpSpPr/>
          <p:nvPr/>
        </p:nvGrpSpPr>
        <p:grpSpPr>
          <a:xfrm rot="10290271">
            <a:off x="3874564" y="-382150"/>
            <a:ext cx="1203548" cy="1343126"/>
            <a:chOff x="5072836" y="892909"/>
            <a:chExt cx="282225" cy="314971"/>
          </a:xfrm>
        </p:grpSpPr>
        <p:sp>
          <p:nvSpPr>
            <p:cNvPr id="83" name="Google Shape;83;p61"/>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1"/>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1"/>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1"/>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1"/>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1"/>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1"/>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1"/>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1"/>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1"/>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1"/>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1"/>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1"/>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1"/>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1"/>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1"/>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61"/>
          <p:cNvGrpSpPr/>
          <p:nvPr/>
        </p:nvGrpSpPr>
        <p:grpSpPr>
          <a:xfrm rot="-509729">
            <a:off x="4463307" y="4131004"/>
            <a:ext cx="1203548" cy="1343126"/>
            <a:chOff x="5072836" y="892909"/>
            <a:chExt cx="282225" cy="314971"/>
          </a:xfrm>
        </p:grpSpPr>
        <p:sp>
          <p:nvSpPr>
            <p:cNvPr id="100" name="Google Shape;100;p61"/>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1"/>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1"/>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1"/>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1"/>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1"/>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1"/>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1"/>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1"/>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1"/>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1"/>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1"/>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1"/>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1"/>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1"/>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1"/>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61"/>
          <p:cNvGrpSpPr/>
          <p:nvPr/>
        </p:nvGrpSpPr>
        <p:grpSpPr>
          <a:xfrm rot="1738967">
            <a:off x="8398983" y="271463"/>
            <a:ext cx="419208" cy="288330"/>
            <a:chOff x="3640980" y="40707"/>
            <a:chExt cx="192518" cy="132413"/>
          </a:xfrm>
        </p:grpSpPr>
        <p:sp>
          <p:nvSpPr>
            <p:cNvPr id="117" name="Google Shape;117;p61"/>
            <p:cNvSpPr/>
            <p:nvPr/>
          </p:nvSpPr>
          <p:spPr>
            <a:xfrm>
              <a:off x="3640980" y="40707"/>
              <a:ext cx="111298" cy="111488"/>
            </a:xfrm>
            <a:custGeom>
              <a:rect b="b" l="l" r="r" t="t"/>
              <a:pathLst>
                <a:path extrusionOk="0" h="2339" w="2335">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1"/>
            <p:cNvSpPr/>
            <p:nvPr/>
          </p:nvSpPr>
          <p:spPr>
            <a:xfrm>
              <a:off x="3731924" y="115493"/>
              <a:ext cx="101574" cy="41707"/>
            </a:xfrm>
            <a:custGeom>
              <a:rect b="b" l="l" r="r" t="t"/>
              <a:pathLst>
                <a:path extrusionOk="0" h="875" w="2131">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1"/>
            <p:cNvSpPr/>
            <p:nvPr/>
          </p:nvSpPr>
          <p:spPr>
            <a:xfrm>
              <a:off x="3739026" y="104625"/>
              <a:ext cx="87322" cy="21831"/>
            </a:xfrm>
            <a:custGeom>
              <a:rect b="b" l="l" r="r" t="t"/>
              <a:pathLst>
                <a:path extrusionOk="0" h="458" w="1832">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1"/>
            <p:cNvSpPr/>
            <p:nvPr/>
          </p:nvSpPr>
          <p:spPr>
            <a:xfrm>
              <a:off x="3731924" y="125121"/>
              <a:ext cx="79172" cy="47999"/>
            </a:xfrm>
            <a:custGeom>
              <a:rect b="b" l="l" r="r" t="t"/>
              <a:pathLst>
                <a:path extrusionOk="0" h="1007" w="1661">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61"/>
          <p:cNvGrpSpPr/>
          <p:nvPr/>
        </p:nvGrpSpPr>
        <p:grpSpPr>
          <a:xfrm rot="453704">
            <a:off x="266270" y="1245885"/>
            <a:ext cx="453850" cy="354160"/>
            <a:chOff x="3981880" y="-679750"/>
            <a:chExt cx="119544" cy="93280"/>
          </a:xfrm>
        </p:grpSpPr>
        <p:sp>
          <p:nvSpPr>
            <p:cNvPr id="122" name="Google Shape;122;p61"/>
            <p:cNvSpPr/>
            <p:nvPr/>
          </p:nvSpPr>
          <p:spPr>
            <a:xfrm>
              <a:off x="3981880" y="-639044"/>
              <a:ext cx="56721" cy="52574"/>
            </a:xfrm>
            <a:custGeom>
              <a:rect b="b" l="l" r="r" t="t"/>
              <a:pathLst>
                <a:path extrusionOk="0" h="1103" w="1190">
                  <a:moveTo>
                    <a:pt x="841" y="0"/>
                  </a:moveTo>
                  <a:cubicBezTo>
                    <a:pt x="745" y="0"/>
                    <a:pt x="525" y="236"/>
                    <a:pt x="525" y="236"/>
                  </a:cubicBezTo>
                  <a:cubicBezTo>
                    <a:pt x="525" y="236"/>
                    <a:pt x="256" y="90"/>
                    <a:pt x="154" y="90"/>
                  </a:cubicBezTo>
                  <a:cubicBezTo>
                    <a:pt x="139" y="90"/>
                    <a:pt x="128" y="94"/>
                    <a:pt x="121" y="101"/>
                  </a:cubicBezTo>
                  <a:cubicBezTo>
                    <a:pt x="73" y="159"/>
                    <a:pt x="297" y="504"/>
                    <a:pt x="297" y="504"/>
                  </a:cubicBezTo>
                  <a:cubicBezTo>
                    <a:pt x="297" y="504"/>
                    <a:pt x="1" y="749"/>
                    <a:pt x="85" y="832"/>
                  </a:cubicBezTo>
                  <a:cubicBezTo>
                    <a:pt x="100" y="847"/>
                    <a:pt x="124" y="854"/>
                    <a:pt x="151" y="854"/>
                  </a:cubicBezTo>
                  <a:cubicBezTo>
                    <a:pt x="269" y="854"/>
                    <a:pt x="465" y="736"/>
                    <a:pt x="465" y="736"/>
                  </a:cubicBezTo>
                  <a:cubicBezTo>
                    <a:pt x="465" y="736"/>
                    <a:pt x="625" y="1103"/>
                    <a:pt x="719" y="1103"/>
                  </a:cubicBezTo>
                  <a:cubicBezTo>
                    <a:pt x="722" y="1103"/>
                    <a:pt x="724" y="1102"/>
                    <a:pt x="726" y="1102"/>
                  </a:cubicBezTo>
                  <a:cubicBezTo>
                    <a:pt x="821" y="1083"/>
                    <a:pt x="768" y="664"/>
                    <a:pt x="768" y="664"/>
                  </a:cubicBezTo>
                  <a:lnTo>
                    <a:pt x="768" y="664"/>
                  </a:lnTo>
                  <a:cubicBezTo>
                    <a:pt x="768" y="664"/>
                    <a:pt x="895" y="690"/>
                    <a:pt x="1009" y="690"/>
                  </a:cubicBezTo>
                  <a:cubicBezTo>
                    <a:pt x="1098" y="690"/>
                    <a:pt x="1178" y="674"/>
                    <a:pt x="1182" y="618"/>
                  </a:cubicBezTo>
                  <a:cubicBezTo>
                    <a:pt x="1189" y="493"/>
                    <a:pt x="847" y="389"/>
                    <a:pt x="847" y="389"/>
                  </a:cubicBezTo>
                  <a:cubicBezTo>
                    <a:pt x="847" y="389"/>
                    <a:pt x="941" y="83"/>
                    <a:pt x="870" y="11"/>
                  </a:cubicBezTo>
                  <a:cubicBezTo>
                    <a:pt x="862" y="4"/>
                    <a:pt x="853" y="0"/>
                    <a:pt x="841"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1"/>
            <p:cNvSpPr/>
            <p:nvPr/>
          </p:nvSpPr>
          <p:spPr>
            <a:xfrm>
              <a:off x="4032071" y="-669311"/>
              <a:ext cx="69353" cy="45949"/>
            </a:xfrm>
            <a:custGeom>
              <a:rect b="b" l="l" r="r" t="t"/>
              <a:pathLst>
                <a:path extrusionOk="0" h="964" w="1455">
                  <a:moveTo>
                    <a:pt x="1454" y="264"/>
                  </a:moveTo>
                  <a:lnTo>
                    <a:pt x="1454" y="264"/>
                  </a:lnTo>
                  <a:cubicBezTo>
                    <a:pt x="1454" y="264"/>
                    <a:pt x="1454" y="264"/>
                    <a:pt x="1454" y="264"/>
                  </a:cubicBezTo>
                  <a:close/>
                  <a:moveTo>
                    <a:pt x="1357" y="0"/>
                  </a:moveTo>
                  <a:cubicBezTo>
                    <a:pt x="1357" y="0"/>
                    <a:pt x="1065" y="56"/>
                    <a:pt x="607" y="373"/>
                  </a:cubicBezTo>
                  <a:cubicBezTo>
                    <a:pt x="208" y="649"/>
                    <a:pt x="0" y="963"/>
                    <a:pt x="0" y="963"/>
                  </a:cubicBezTo>
                  <a:cubicBezTo>
                    <a:pt x="921" y="292"/>
                    <a:pt x="1394" y="264"/>
                    <a:pt x="1449" y="264"/>
                  </a:cubicBezTo>
                  <a:cubicBezTo>
                    <a:pt x="1452" y="264"/>
                    <a:pt x="1454" y="264"/>
                    <a:pt x="1454" y="264"/>
                  </a:cubicBezTo>
                  <a:lnTo>
                    <a:pt x="1454" y="264"/>
                  </a:lnTo>
                  <a:lnTo>
                    <a:pt x="135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1"/>
            <p:cNvSpPr/>
            <p:nvPr/>
          </p:nvSpPr>
          <p:spPr>
            <a:xfrm>
              <a:off x="4032548" y="-679750"/>
              <a:ext cx="49905" cy="49715"/>
            </a:xfrm>
            <a:custGeom>
              <a:rect b="b" l="l" r="r" t="t"/>
              <a:pathLst>
                <a:path extrusionOk="0" h="1043" w="1047">
                  <a:moveTo>
                    <a:pt x="916" y="0"/>
                  </a:moveTo>
                  <a:cubicBezTo>
                    <a:pt x="916" y="0"/>
                    <a:pt x="690" y="104"/>
                    <a:pt x="380" y="446"/>
                  </a:cubicBezTo>
                  <a:cubicBezTo>
                    <a:pt x="109" y="748"/>
                    <a:pt x="0" y="1042"/>
                    <a:pt x="0" y="1042"/>
                  </a:cubicBezTo>
                  <a:cubicBezTo>
                    <a:pt x="660" y="274"/>
                    <a:pt x="1045" y="196"/>
                    <a:pt x="1046" y="195"/>
                  </a:cubicBezTo>
                  <a:lnTo>
                    <a:pt x="916"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1"/>
            <p:cNvSpPr/>
            <p:nvPr/>
          </p:nvSpPr>
          <p:spPr>
            <a:xfrm>
              <a:off x="4037409" y="-646670"/>
              <a:ext cx="61869" cy="27741"/>
            </a:xfrm>
            <a:custGeom>
              <a:rect b="b" l="l" r="r" t="t"/>
              <a:pathLst>
                <a:path extrusionOk="0" h="582" w="1298">
                  <a:moveTo>
                    <a:pt x="1258" y="1"/>
                  </a:moveTo>
                  <a:cubicBezTo>
                    <a:pt x="1258" y="1"/>
                    <a:pt x="1008" y="4"/>
                    <a:pt x="587" y="192"/>
                  </a:cubicBezTo>
                  <a:cubicBezTo>
                    <a:pt x="218" y="357"/>
                    <a:pt x="0" y="582"/>
                    <a:pt x="0" y="582"/>
                  </a:cubicBezTo>
                  <a:cubicBezTo>
                    <a:pt x="662" y="267"/>
                    <a:pt x="1046" y="225"/>
                    <a:pt x="1207" y="225"/>
                  </a:cubicBezTo>
                  <a:cubicBezTo>
                    <a:pt x="1265" y="225"/>
                    <a:pt x="1294" y="231"/>
                    <a:pt x="1297" y="231"/>
                  </a:cubicBezTo>
                  <a:cubicBezTo>
                    <a:pt x="1297" y="231"/>
                    <a:pt x="1297" y="231"/>
                    <a:pt x="1297" y="231"/>
                  </a:cubicBezTo>
                  <a:lnTo>
                    <a:pt x="1258"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61"/>
          <p:cNvGrpSpPr/>
          <p:nvPr/>
        </p:nvGrpSpPr>
        <p:grpSpPr>
          <a:xfrm rot="1699793">
            <a:off x="3050609" y="206672"/>
            <a:ext cx="509932" cy="484649"/>
            <a:chOff x="5626143" y="-593747"/>
            <a:chExt cx="318949" cy="303152"/>
          </a:xfrm>
        </p:grpSpPr>
        <p:sp>
          <p:nvSpPr>
            <p:cNvPr id="127" name="Google Shape;127;p61"/>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1"/>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1"/>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1"/>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1"/>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1"/>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1"/>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1"/>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1"/>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1"/>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1"/>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1"/>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1"/>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1"/>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1"/>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61"/>
          <p:cNvSpPr/>
          <p:nvPr/>
        </p:nvSpPr>
        <p:spPr>
          <a:xfrm>
            <a:off x="3248732" y="4893900"/>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1"/>
          <p:cNvSpPr/>
          <p:nvPr/>
        </p:nvSpPr>
        <p:spPr>
          <a:xfrm>
            <a:off x="6080906" y="4763106"/>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1"/>
          <p:cNvSpPr/>
          <p:nvPr/>
        </p:nvSpPr>
        <p:spPr>
          <a:xfrm>
            <a:off x="2711316" y="127913"/>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1"/>
          <p:cNvSpPr/>
          <p:nvPr/>
        </p:nvSpPr>
        <p:spPr>
          <a:xfrm>
            <a:off x="8520355" y="4707874"/>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1"/>
          <p:cNvSpPr/>
          <p:nvPr/>
        </p:nvSpPr>
        <p:spPr>
          <a:xfrm>
            <a:off x="4284466" y="412748"/>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1"/>
          <p:cNvSpPr/>
          <p:nvPr/>
        </p:nvSpPr>
        <p:spPr>
          <a:xfrm>
            <a:off x="685056" y="1913398"/>
            <a:ext cx="59540" cy="59653"/>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1"/>
          <p:cNvSpPr/>
          <p:nvPr/>
        </p:nvSpPr>
        <p:spPr>
          <a:xfrm>
            <a:off x="8877448" y="905269"/>
            <a:ext cx="59653" cy="59767"/>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1"/>
          <p:cNvSpPr/>
          <p:nvPr/>
        </p:nvSpPr>
        <p:spPr>
          <a:xfrm>
            <a:off x="7874340" y="4834131"/>
            <a:ext cx="59540" cy="59767"/>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1"/>
          <p:cNvSpPr/>
          <p:nvPr/>
        </p:nvSpPr>
        <p:spPr>
          <a:xfrm>
            <a:off x="8200758" y="307502"/>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1"/>
          <p:cNvSpPr/>
          <p:nvPr/>
        </p:nvSpPr>
        <p:spPr>
          <a:xfrm>
            <a:off x="7502844" y="353718"/>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1"/>
          <p:cNvSpPr/>
          <p:nvPr/>
        </p:nvSpPr>
        <p:spPr>
          <a:xfrm>
            <a:off x="487006" y="6956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1"/>
          <p:cNvSpPr/>
          <p:nvPr/>
        </p:nvSpPr>
        <p:spPr>
          <a:xfrm>
            <a:off x="1390323" y="199562"/>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1"/>
          <p:cNvSpPr/>
          <p:nvPr/>
        </p:nvSpPr>
        <p:spPr>
          <a:xfrm>
            <a:off x="8839876" y="1418258"/>
            <a:ext cx="134790" cy="13479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1"/>
          <p:cNvSpPr/>
          <p:nvPr/>
        </p:nvSpPr>
        <p:spPr>
          <a:xfrm>
            <a:off x="8579989" y="2409760"/>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1"/>
          <p:cNvSpPr/>
          <p:nvPr/>
        </p:nvSpPr>
        <p:spPr>
          <a:xfrm>
            <a:off x="5161266" y="195750"/>
            <a:ext cx="67395" cy="67281"/>
          </a:xfrm>
          <a:custGeom>
            <a:rect b="b" l="l" r="r" t="t"/>
            <a:pathLst>
              <a:path extrusionOk="0" h="591" w="592">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1"/>
          <p:cNvSpPr/>
          <p:nvPr/>
        </p:nvSpPr>
        <p:spPr>
          <a:xfrm>
            <a:off x="419614" y="4434258"/>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1"/>
          <p:cNvSpPr/>
          <p:nvPr/>
        </p:nvSpPr>
        <p:spPr>
          <a:xfrm>
            <a:off x="8574702" y="296634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1"/>
          <p:cNvSpPr/>
          <p:nvPr/>
        </p:nvSpPr>
        <p:spPr>
          <a:xfrm>
            <a:off x="4116472" y="4468880"/>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1"/>
          <p:cNvSpPr/>
          <p:nvPr/>
        </p:nvSpPr>
        <p:spPr>
          <a:xfrm>
            <a:off x="6084301" y="4975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1"/>
          <p:cNvSpPr/>
          <p:nvPr/>
        </p:nvSpPr>
        <p:spPr>
          <a:xfrm>
            <a:off x="244937" y="4070444"/>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1"/>
          <p:cNvSpPr/>
          <p:nvPr/>
        </p:nvSpPr>
        <p:spPr>
          <a:xfrm>
            <a:off x="352239" y="3313200"/>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1"/>
          <p:cNvSpPr/>
          <p:nvPr/>
        </p:nvSpPr>
        <p:spPr>
          <a:xfrm>
            <a:off x="1994943" y="248970"/>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1"/>
          <p:cNvSpPr/>
          <p:nvPr/>
        </p:nvSpPr>
        <p:spPr>
          <a:xfrm>
            <a:off x="1299931" y="323537"/>
            <a:ext cx="67395" cy="67167"/>
          </a:xfrm>
          <a:custGeom>
            <a:rect b="b" l="l" r="r" t="t"/>
            <a:pathLst>
              <a:path extrusionOk="0" h="590" w="592">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61"/>
          <p:cNvGrpSpPr/>
          <p:nvPr/>
        </p:nvGrpSpPr>
        <p:grpSpPr>
          <a:xfrm>
            <a:off x="3397479" y="4442192"/>
            <a:ext cx="432796" cy="322619"/>
            <a:chOff x="4403906" y="678417"/>
            <a:chExt cx="315495" cy="235179"/>
          </a:xfrm>
        </p:grpSpPr>
        <p:sp>
          <p:nvSpPr>
            <p:cNvPr id="166" name="Google Shape;166;p61"/>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1"/>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1"/>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1"/>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1"/>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1"/>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1"/>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1"/>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1"/>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1"/>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1"/>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1"/>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1"/>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1"/>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30" name="Shape 930"/>
        <p:cNvGrpSpPr/>
        <p:nvPr/>
      </p:nvGrpSpPr>
      <p:grpSpPr>
        <a:xfrm>
          <a:off x="0" y="0"/>
          <a:ext cx="0" cy="0"/>
          <a:chOff x="0" y="0"/>
          <a:chExt cx="0" cy="0"/>
        </a:xfrm>
      </p:grpSpPr>
      <p:grpSp>
        <p:nvGrpSpPr>
          <p:cNvPr id="931" name="Google Shape;931;p70"/>
          <p:cNvGrpSpPr/>
          <p:nvPr/>
        </p:nvGrpSpPr>
        <p:grpSpPr>
          <a:xfrm rot="-636634">
            <a:off x="2782458" y="4733640"/>
            <a:ext cx="1135986" cy="503459"/>
            <a:chOff x="4059002" y="793671"/>
            <a:chExt cx="401482" cy="177933"/>
          </a:xfrm>
        </p:grpSpPr>
        <p:sp>
          <p:nvSpPr>
            <p:cNvPr id="932" name="Google Shape;932;p70"/>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0"/>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0"/>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0"/>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0"/>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0"/>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0"/>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0"/>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0"/>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0"/>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0"/>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0"/>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0"/>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0"/>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0"/>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0"/>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0"/>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0"/>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0"/>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70"/>
          <p:cNvGrpSpPr/>
          <p:nvPr/>
        </p:nvGrpSpPr>
        <p:grpSpPr>
          <a:xfrm rot="994520">
            <a:off x="7019172" y="3889873"/>
            <a:ext cx="1655344" cy="1805327"/>
            <a:chOff x="4518826" y="55435"/>
            <a:chExt cx="440759" cy="480654"/>
          </a:xfrm>
        </p:grpSpPr>
        <p:sp>
          <p:nvSpPr>
            <p:cNvPr id="952" name="Google Shape;952;p70"/>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0"/>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0"/>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0"/>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0"/>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0"/>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0"/>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0"/>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0"/>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0"/>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0"/>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0"/>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70"/>
          <p:cNvGrpSpPr/>
          <p:nvPr/>
        </p:nvGrpSpPr>
        <p:grpSpPr>
          <a:xfrm rot="1304130">
            <a:off x="19366" y="2353776"/>
            <a:ext cx="648521" cy="818432"/>
            <a:chOff x="4198851" y="-806491"/>
            <a:chExt cx="163967" cy="206914"/>
          </a:xfrm>
        </p:grpSpPr>
        <p:sp>
          <p:nvSpPr>
            <p:cNvPr id="965" name="Google Shape;965;p70"/>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0"/>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0"/>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0"/>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0"/>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5" name="Google Shape;975;p70"/>
          <p:cNvGrpSpPr/>
          <p:nvPr/>
        </p:nvGrpSpPr>
        <p:grpSpPr>
          <a:xfrm>
            <a:off x="557211" y="4342059"/>
            <a:ext cx="453300" cy="490152"/>
            <a:chOff x="3127056" y="-728177"/>
            <a:chExt cx="193710" cy="209440"/>
          </a:xfrm>
        </p:grpSpPr>
        <p:sp>
          <p:nvSpPr>
            <p:cNvPr id="976" name="Google Shape;976;p70"/>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0"/>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0"/>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0" name="Google Shape;980;p70"/>
          <p:cNvGrpSpPr/>
          <p:nvPr/>
        </p:nvGrpSpPr>
        <p:grpSpPr>
          <a:xfrm>
            <a:off x="8073009" y="3876203"/>
            <a:ext cx="640408" cy="564311"/>
            <a:chOff x="2006404" y="4069782"/>
            <a:chExt cx="447431" cy="394237"/>
          </a:xfrm>
        </p:grpSpPr>
        <p:sp>
          <p:nvSpPr>
            <p:cNvPr id="981" name="Google Shape;981;p70"/>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0"/>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0"/>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0"/>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0"/>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0"/>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0"/>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0"/>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0"/>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0"/>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0"/>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0"/>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70"/>
          <p:cNvGrpSpPr/>
          <p:nvPr/>
        </p:nvGrpSpPr>
        <p:grpSpPr>
          <a:xfrm flipH="1">
            <a:off x="8423996" y="259956"/>
            <a:ext cx="327104" cy="405072"/>
            <a:chOff x="454479" y="2550746"/>
            <a:chExt cx="94997" cy="117637"/>
          </a:xfrm>
        </p:grpSpPr>
        <p:sp>
          <p:nvSpPr>
            <p:cNvPr id="994" name="Google Shape;994;p70"/>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0"/>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0"/>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0"/>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0"/>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0"/>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0"/>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0"/>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2" name="Google Shape;1002;p7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003" name="Google Shape;1003;p70"/>
          <p:cNvSpPr txBox="1"/>
          <p:nvPr>
            <p:ph idx="2" type="title"/>
          </p:nvPr>
        </p:nvSpPr>
        <p:spPr>
          <a:xfrm>
            <a:off x="2448688" y="1566875"/>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04" name="Google Shape;1004;p70"/>
          <p:cNvSpPr txBox="1"/>
          <p:nvPr>
            <p:ph idx="1" type="subTitle"/>
          </p:nvPr>
        </p:nvSpPr>
        <p:spPr>
          <a:xfrm>
            <a:off x="2448738" y="1958550"/>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05" name="Google Shape;1005;p70"/>
          <p:cNvSpPr txBox="1"/>
          <p:nvPr>
            <p:ph idx="3" type="title"/>
          </p:nvPr>
        </p:nvSpPr>
        <p:spPr>
          <a:xfrm>
            <a:off x="6053613" y="1541550"/>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06" name="Google Shape;1006;p70"/>
          <p:cNvSpPr txBox="1"/>
          <p:nvPr>
            <p:ph idx="4" type="subTitle"/>
          </p:nvPr>
        </p:nvSpPr>
        <p:spPr>
          <a:xfrm>
            <a:off x="6053664" y="1933225"/>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07" name="Google Shape;1007;p70"/>
          <p:cNvSpPr txBox="1"/>
          <p:nvPr>
            <p:ph idx="5" type="title"/>
          </p:nvPr>
        </p:nvSpPr>
        <p:spPr>
          <a:xfrm>
            <a:off x="2448723" y="3309267"/>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08" name="Google Shape;1008;p70"/>
          <p:cNvSpPr txBox="1"/>
          <p:nvPr>
            <p:ph idx="6" type="subTitle"/>
          </p:nvPr>
        </p:nvSpPr>
        <p:spPr>
          <a:xfrm>
            <a:off x="2448738" y="3691263"/>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09" name="Google Shape;1009;p70"/>
          <p:cNvSpPr txBox="1"/>
          <p:nvPr>
            <p:ph idx="7" type="title"/>
          </p:nvPr>
        </p:nvSpPr>
        <p:spPr>
          <a:xfrm>
            <a:off x="6053648" y="3309267"/>
            <a:ext cx="1857600" cy="44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10" name="Google Shape;1010;p70"/>
          <p:cNvSpPr txBox="1"/>
          <p:nvPr>
            <p:ph idx="8" type="subTitle"/>
          </p:nvPr>
        </p:nvSpPr>
        <p:spPr>
          <a:xfrm>
            <a:off x="6053660" y="3691263"/>
            <a:ext cx="1857600" cy="56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1" name="Google Shape;1011;p70"/>
          <p:cNvSpPr/>
          <p:nvPr/>
        </p:nvSpPr>
        <p:spPr>
          <a:xfrm>
            <a:off x="1599325" y="46796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0"/>
          <p:cNvSpPr/>
          <p:nvPr/>
        </p:nvSpPr>
        <p:spPr>
          <a:xfrm>
            <a:off x="8875168" y="4129630"/>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0"/>
          <p:cNvSpPr/>
          <p:nvPr/>
        </p:nvSpPr>
        <p:spPr>
          <a:xfrm>
            <a:off x="364241" y="98801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0"/>
          <p:cNvSpPr/>
          <p:nvPr/>
        </p:nvSpPr>
        <p:spPr>
          <a:xfrm>
            <a:off x="7790486" y="482162"/>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0"/>
          <p:cNvSpPr/>
          <p:nvPr/>
        </p:nvSpPr>
        <p:spPr>
          <a:xfrm>
            <a:off x="263259" y="37556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0"/>
          <p:cNvSpPr/>
          <p:nvPr/>
        </p:nvSpPr>
        <p:spPr>
          <a:xfrm>
            <a:off x="2745827" y="4727622"/>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0"/>
          <p:cNvSpPr/>
          <p:nvPr/>
        </p:nvSpPr>
        <p:spPr>
          <a:xfrm>
            <a:off x="4941102" y="4633353"/>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0"/>
          <p:cNvSpPr/>
          <p:nvPr/>
        </p:nvSpPr>
        <p:spPr>
          <a:xfrm>
            <a:off x="8423998" y="8870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0"/>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0"/>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0"/>
          <p:cNvSpPr/>
          <p:nvPr/>
        </p:nvSpPr>
        <p:spPr>
          <a:xfrm>
            <a:off x="1624388" y="2212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22" name="Shape 1022"/>
        <p:cNvGrpSpPr/>
        <p:nvPr/>
      </p:nvGrpSpPr>
      <p:grpSpPr>
        <a:xfrm>
          <a:off x="0" y="0"/>
          <a:ext cx="0" cy="0"/>
          <a:chOff x="0" y="0"/>
          <a:chExt cx="0" cy="0"/>
        </a:xfrm>
      </p:grpSpPr>
      <p:grpSp>
        <p:nvGrpSpPr>
          <p:cNvPr id="1023" name="Google Shape;1023;p71"/>
          <p:cNvGrpSpPr/>
          <p:nvPr/>
        </p:nvGrpSpPr>
        <p:grpSpPr>
          <a:xfrm rot="9284465">
            <a:off x="1088158" y="-2380639"/>
            <a:ext cx="9393665" cy="8567764"/>
            <a:chOff x="-2537947" y="-2336543"/>
            <a:chExt cx="4759398" cy="4340947"/>
          </a:xfrm>
        </p:grpSpPr>
        <p:sp>
          <p:nvSpPr>
            <p:cNvPr id="1024" name="Google Shape;1024;p71"/>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1"/>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1"/>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1"/>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1"/>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9" name="Google Shape;1029;p71"/>
          <p:cNvGrpSpPr/>
          <p:nvPr/>
        </p:nvGrpSpPr>
        <p:grpSpPr>
          <a:xfrm rot="1341893">
            <a:off x="5004060" y="4297882"/>
            <a:ext cx="677104" cy="854456"/>
            <a:chOff x="4198851" y="-806491"/>
            <a:chExt cx="163967" cy="206914"/>
          </a:xfrm>
        </p:grpSpPr>
        <p:sp>
          <p:nvSpPr>
            <p:cNvPr id="1030" name="Google Shape;1030;p71"/>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1"/>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1"/>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1"/>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1"/>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1"/>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1"/>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1"/>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1"/>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1"/>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0" name="Google Shape;1040;p71"/>
          <p:cNvGrpSpPr/>
          <p:nvPr/>
        </p:nvGrpSpPr>
        <p:grpSpPr>
          <a:xfrm>
            <a:off x="1778783" y="4444028"/>
            <a:ext cx="1043387" cy="812926"/>
            <a:chOff x="1551108" y="3780503"/>
            <a:chExt cx="1043387" cy="812926"/>
          </a:xfrm>
        </p:grpSpPr>
        <p:sp>
          <p:nvSpPr>
            <p:cNvPr id="1041" name="Google Shape;1041;p71"/>
            <p:cNvSpPr/>
            <p:nvPr/>
          </p:nvSpPr>
          <p:spPr>
            <a:xfrm>
              <a:off x="2562416" y="3854526"/>
              <a:ext cx="32079" cy="30267"/>
            </a:xfrm>
            <a:custGeom>
              <a:rect b="b" l="l" r="r" t="t"/>
              <a:pathLst>
                <a:path extrusionOk="0" h="635" w="673">
                  <a:moveTo>
                    <a:pt x="265" y="0"/>
                  </a:moveTo>
                  <a:cubicBezTo>
                    <a:pt x="243" y="0"/>
                    <a:pt x="221" y="3"/>
                    <a:pt x="201" y="7"/>
                  </a:cubicBezTo>
                  <a:cubicBezTo>
                    <a:pt x="150" y="19"/>
                    <a:pt x="97" y="45"/>
                    <a:pt x="65" y="90"/>
                  </a:cubicBezTo>
                  <a:cubicBezTo>
                    <a:pt x="39" y="126"/>
                    <a:pt x="21" y="165"/>
                    <a:pt x="12" y="207"/>
                  </a:cubicBezTo>
                  <a:cubicBezTo>
                    <a:pt x="0" y="263"/>
                    <a:pt x="17" y="346"/>
                    <a:pt x="54" y="389"/>
                  </a:cubicBezTo>
                  <a:cubicBezTo>
                    <a:pt x="89" y="430"/>
                    <a:pt x="123" y="472"/>
                    <a:pt x="158" y="514"/>
                  </a:cubicBezTo>
                  <a:cubicBezTo>
                    <a:pt x="215" y="584"/>
                    <a:pt x="293" y="635"/>
                    <a:pt x="383" y="635"/>
                  </a:cubicBezTo>
                  <a:cubicBezTo>
                    <a:pt x="393" y="635"/>
                    <a:pt x="404" y="634"/>
                    <a:pt x="415" y="632"/>
                  </a:cubicBezTo>
                  <a:cubicBezTo>
                    <a:pt x="488" y="622"/>
                    <a:pt x="555" y="591"/>
                    <a:pt x="603" y="531"/>
                  </a:cubicBezTo>
                  <a:cubicBezTo>
                    <a:pt x="649" y="476"/>
                    <a:pt x="672" y="398"/>
                    <a:pt x="665" y="327"/>
                  </a:cubicBezTo>
                  <a:cubicBezTo>
                    <a:pt x="653" y="222"/>
                    <a:pt x="590" y="148"/>
                    <a:pt x="501" y="100"/>
                  </a:cubicBezTo>
                  <a:cubicBezTo>
                    <a:pt x="452" y="73"/>
                    <a:pt x="405" y="47"/>
                    <a:pt x="357" y="21"/>
                  </a:cubicBezTo>
                  <a:cubicBezTo>
                    <a:pt x="330" y="6"/>
                    <a:pt x="297" y="0"/>
                    <a:pt x="26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1"/>
            <p:cNvSpPr/>
            <p:nvPr/>
          </p:nvSpPr>
          <p:spPr>
            <a:xfrm>
              <a:off x="2479336" y="3810484"/>
              <a:ext cx="32937" cy="23880"/>
            </a:xfrm>
            <a:custGeom>
              <a:rect b="b" l="l" r="r" t="t"/>
              <a:pathLst>
                <a:path extrusionOk="0" h="501" w="691">
                  <a:moveTo>
                    <a:pt x="333" y="1"/>
                  </a:moveTo>
                  <a:cubicBezTo>
                    <a:pt x="269" y="1"/>
                    <a:pt x="205" y="28"/>
                    <a:pt x="152" y="92"/>
                  </a:cubicBezTo>
                  <a:cubicBezTo>
                    <a:pt x="0" y="277"/>
                    <a:pt x="176" y="500"/>
                    <a:pt x="360" y="500"/>
                  </a:cubicBezTo>
                  <a:cubicBezTo>
                    <a:pt x="423" y="500"/>
                    <a:pt x="487" y="474"/>
                    <a:pt x="539" y="410"/>
                  </a:cubicBezTo>
                  <a:cubicBezTo>
                    <a:pt x="691" y="225"/>
                    <a:pt x="517" y="1"/>
                    <a:pt x="3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1"/>
            <p:cNvSpPr/>
            <p:nvPr/>
          </p:nvSpPr>
          <p:spPr>
            <a:xfrm>
              <a:off x="2341155" y="3780503"/>
              <a:ext cx="69496" cy="70115"/>
            </a:xfrm>
            <a:custGeom>
              <a:rect b="b" l="l" r="r" t="t"/>
              <a:pathLst>
                <a:path extrusionOk="0" h="1471" w="1458">
                  <a:moveTo>
                    <a:pt x="822" y="0"/>
                  </a:moveTo>
                  <a:cubicBezTo>
                    <a:pt x="692" y="0"/>
                    <a:pt x="540" y="43"/>
                    <a:pt x="451" y="116"/>
                  </a:cubicBezTo>
                  <a:cubicBezTo>
                    <a:pt x="398" y="159"/>
                    <a:pt x="347" y="201"/>
                    <a:pt x="295" y="245"/>
                  </a:cubicBezTo>
                  <a:cubicBezTo>
                    <a:pt x="194" y="316"/>
                    <a:pt x="118" y="409"/>
                    <a:pt x="67" y="522"/>
                  </a:cubicBezTo>
                  <a:cubicBezTo>
                    <a:pt x="18" y="630"/>
                    <a:pt x="0" y="744"/>
                    <a:pt x="12" y="862"/>
                  </a:cubicBezTo>
                  <a:cubicBezTo>
                    <a:pt x="37" y="1040"/>
                    <a:pt x="115" y="1200"/>
                    <a:pt x="256" y="1318"/>
                  </a:cubicBezTo>
                  <a:cubicBezTo>
                    <a:pt x="373" y="1414"/>
                    <a:pt x="532" y="1471"/>
                    <a:pt x="686" y="1471"/>
                  </a:cubicBezTo>
                  <a:cubicBezTo>
                    <a:pt x="707" y="1471"/>
                    <a:pt x="728" y="1469"/>
                    <a:pt x="749" y="1467"/>
                  </a:cubicBezTo>
                  <a:cubicBezTo>
                    <a:pt x="866" y="1456"/>
                    <a:pt x="974" y="1415"/>
                    <a:pt x="1072" y="1347"/>
                  </a:cubicBezTo>
                  <a:cubicBezTo>
                    <a:pt x="1173" y="1276"/>
                    <a:pt x="1248" y="1183"/>
                    <a:pt x="1300" y="1070"/>
                  </a:cubicBezTo>
                  <a:cubicBezTo>
                    <a:pt x="1332" y="1011"/>
                    <a:pt x="1363" y="952"/>
                    <a:pt x="1395" y="894"/>
                  </a:cubicBezTo>
                  <a:cubicBezTo>
                    <a:pt x="1411" y="841"/>
                    <a:pt x="1426" y="789"/>
                    <a:pt x="1442" y="735"/>
                  </a:cubicBezTo>
                  <a:cubicBezTo>
                    <a:pt x="1458" y="653"/>
                    <a:pt x="1454" y="571"/>
                    <a:pt x="1429" y="494"/>
                  </a:cubicBezTo>
                  <a:cubicBezTo>
                    <a:pt x="1399" y="362"/>
                    <a:pt x="1330" y="229"/>
                    <a:pt x="1219" y="145"/>
                  </a:cubicBezTo>
                  <a:cubicBezTo>
                    <a:pt x="1128" y="77"/>
                    <a:pt x="1026" y="31"/>
                    <a:pt x="916" y="9"/>
                  </a:cubicBezTo>
                  <a:cubicBezTo>
                    <a:pt x="887" y="3"/>
                    <a:pt x="855" y="0"/>
                    <a:pt x="8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1"/>
            <p:cNvSpPr/>
            <p:nvPr/>
          </p:nvSpPr>
          <p:spPr>
            <a:xfrm>
              <a:off x="2224423" y="3806814"/>
              <a:ext cx="48237" cy="48618"/>
            </a:xfrm>
            <a:custGeom>
              <a:rect b="b" l="l" r="r" t="t"/>
              <a:pathLst>
                <a:path extrusionOk="0" h="1020" w="1012">
                  <a:moveTo>
                    <a:pt x="541" y="0"/>
                  </a:moveTo>
                  <a:cubicBezTo>
                    <a:pt x="525" y="0"/>
                    <a:pt x="508" y="1"/>
                    <a:pt x="492" y="4"/>
                  </a:cubicBezTo>
                  <a:cubicBezTo>
                    <a:pt x="376" y="20"/>
                    <a:pt x="243" y="71"/>
                    <a:pt x="175" y="172"/>
                  </a:cubicBezTo>
                  <a:cubicBezTo>
                    <a:pt x="153" y="206"/>
                    <a:pt x="131" y="238"/>
                    <a:pt x="111" y="270"/>
                  </a:cubicBezTo>
                  <a:cubicBezTo>
                    <a:pt x="69" y="318"/>
                    <a:pt x="42" y="371"/>
                    <a:pt x="30" y="432"/>
                  </a:cubicBezTo>
                  <a:cubicBezTo>
                    <a:pt x="7" y="486"/>
                    <a:pt x="1" y="546"/>
                    <a:pt x="9" y="605"/>
                  </a:cubicBezTo>
                  <a:cubicBezTo>
                    <a:pt x="20" y="716"/>
                    <a:pt x="82" y="845"/>
                    <a:pt x="174" y="914"/>
                  </a:cubicBezTo>
                  <a:cubicBezTo>
                    <a:pt x="254" y="976"/>
                    <a:pt x="354" y="1019"/>
                    <a:pt x="457" y="1019"/>
                  </a:cubicBezTo>
                  <a:cubicBezTo>
                    <a:pt x="473" y="1019"/>
                    <a:pt x="490" y="1018"/>
                    <a:pt x="506" y="1016"/>
                  </a:cubicBezTo>
                  <a:cubicBezTo>
                    <a:pt x="544" y="1006"/>
                    <a:pt x="582" y="998"/>
                    <a:pt x="620" y="990"/>
                  </a:cubicBezTo>
                  <a:cubicBezTo>
                    <a:pt x="697" y="960"/>
                    <a:pt x="761" y="914"/>
                    <a:pt x="815" y="850"/>
                  </a:cubicBezTo>
                  <a:cubicBezTo>
                    <a:pt x="844" y="824"/>
                    <a:pt x="871" y="795"/>
                    <a:pt x="899" y="768"/>
                  </a:cubicBezTo>
                  <a:cubicBezTo>
                    <a:pt x="942" y="720"/>
                    <a:pt x="969" y="665"/>
                    <a:pt x="982" y="603"/>
                  </a:cubicBezTo>
                  <a:cubicBezTo>
                    <a:pt x="1005" y="546"/>
                    <a:pt x="1011" y="487"/>
                    <a:pt x="1004" y="425"/>
                  </a:cubicBezTo>
                  <a:cubicBezTo>
                    <a:pt x="991" y="311"/>
                    <a:pt x="927" y="179"/>
                    <a:pt x="834" y="108"/>
                  </a:cubicBezTo>
                  <a:cubicBezTo>
                    <a:pt x="751" y="45"/>
                    <a:pt x="647" y="0"/>
                    <a:pt x="54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1"/>
            <p:cNvSpPr/>
            <p:nvPr/>
          </p:nvSpPr>
          <p:spPr>
            <a:xfrm>
              <a:off x="2129761" y="3846566"/>
              <a:ext cx="70211" cy="61964"/>
            </a:xfrm>
            <a:custGeom>
              <a:rect b="b" l="l" r="r" t="t"/>
              <a:pathLst>
                <a:path extrusionOk="0" h="1300" w="1473">
                  <a:moveTo>
                    <a:pt x="818" y="1"/>
                  </a:moveTo>
                  <a:cubicBezTo>
                    <a:pt x="797" y="1"/>
                    <a:pt x="776" y="2"/>
                    <a:pt x="755" y="4"/>
                  </a:cubicBezTo>
                  <a:cubicBezTo>
                    <a:pt x="715" y="9"/>
                    <a:pt x="674" y="12"/>
                    <a:pt x="635" y="20"/>
                  </a:cubicBezTo>
                  <a:cubicBezTo>
                    <a:pt x="582" y="27"/>
                    <a:pt x="515" y="43"/>
                    <a:pt x="463" y="59"/>
                  </a:cubicBezTo>
                  <a:cubicBezTo>
                    <a:pt x="454" y="62"/>
                    <a:pt x="447" y="65"/>
                    <a:pt x="437" y="69"/>
                  </a:cubicBezTo>
                  <a:lnTo>
                    <a:pt x="426" y="73"/>
                  </a:lnTo>
                  <a:cubicBezTo>
                    <a:pt x="344" y="99"/>
                    <a:pt x="275" y="143"/>
                    <a:pt x="219" y="206"/>
                  </a:cubicBezTo>
                  <a:cubicBezTo>
                    <a:pt x="176" y="247"/>
                    <a:pt x="168" y="247"/>
                    <a:pt x="148" y="279"/>
                  </a:cubicBezTo>
                  <a:cubicBezTo>
                    <a:pt x="91" y="342"/>
                    <a:pt x="55" y="414"/>
                    <a:pt x="39" y="494"/>
                  </a:cubicBezTo>
                  <a:cubicBezTo>
                    <a:pt x="9" y="569"/>
                    <a:pt x="1" y="646"/>
                    <a:pt x="11" y="726"/>
                  </a:cubicBezTo>
                  <a:cubicBezTo>
                    <a:pt x="23" y="776"/>
                    <a:pt x="34" y="827"/>
                    <a:pt x="46" y="878"/>
                  </a:cubicBezTo>
                  <a:cubicBezTo>
                    <a:pt x="85" y="981"/>
                    <a:pt x="145" y="1067"/>
                    <a:pt x="231" y="1137"/>
                  </a:cubicBezTo>
                  <a:lnTo>
                    <a:pt x="244" y="1150"/>
                  </a:lnTo>
                  <a:cubicBezTo>
                    <a:pt x="310" y="1207"/>
                    <a:pt x="383" y="1245"/>
                    <a:pt x="467" y="1262"/>
                  </a:cubicBezTo>
                  <a:cubicBezTo>
                    <a:pt x="494" y="1274"/>
                    <a:pt x="522" y="1282"/>
                    <a:pt x="552" y="1287"/>
                  </a:cubicBezTo>
                  <a:cubicBezTo>
                    <a:pt x="603" y="1296"/>
                    <a:pt x="659" y="1300"/>
                    <a:pt x="712" y="1300"/>
                  </a:cubicBezTo>
                  <a:cubicBezTo>
                    <a:pt x="729" y="1300"/>
                    <a:pt x="745" y="1300"/>
                    <a:pt x="761" y="1299"/>
                  </a:cubicBezTo>
                  <a:cubicBezTo>
                    <a:pt x="800" y="1296"/>
                    <a:pt x="841" y="1294"/>
                    <a:pt x="880" y="1290"/>
                  </a:cubicBezTo>
                  <a:cubicBezTo>
                    <a:pt x="966" y="1285"/>
                    <a:pt x="1045" y="1261"/>
                    <a:pt x="1116" y="1215"/>
                  </a:cubicBezTo>
                  <a:cubicBezTo>
                    <a:pt x="1195" y="1181"/>
                    <a:pt x="1263" y="1128"/>
                    <a:pt x="1317" y="1058"/>
                  </a:cubicBezTo>
                  <a:cubicBezTo>
                    <a:pt x="1375" y="991"/>
                    <a:pt x="1415" y="916"/>
                    <a:pt x="1432" y="831"/>
                  </a:cubicBezTo>
                  <a:cubicBezTo>
                    <a:pt x="1463" y="752"/>
                    <a:pt x="1473" y="670"/>
                    <a:pt x="1461" y="585"/>
                  </a:cubicBezTo>
                  <a:cubicBezTo>
                    <a:pt x="1437" y="418"/>
                    <a:pt x="1365" y="251"/>
                    <a:pt x="1228" y="147"/>
                  </a:cubicBezTo>
                  <a:cubicBezTo>
                    <a:pt x="1179" y="117"/>
                    <a:pt x="1129" y="86"/>
                    <a:pt x="1080" y="56"/>
                  </a:cubicBezTo>
                  <a:cubicBezTo>
                    <a:pt x="996" y="19"/>
                    <a:pt x="908" y="1"/>
                    <a:pt x="8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1"/>
            <p:cNvSpPr/>
            <p:nvPr/>
          </p:nvSpPr>
          <p:spPr>
            <a:xfrm>
              <a:off x="2020084" y="3922163"/>
              <a:ext cx="65158" cy="65396"/>
            </a:xfrm>
            <a:custGeom>
              <a:rect b="b" l="l" r="r" t="t"/>
              <a:pathLst>
                <a:path extrusionOk="0" h="1372" w="1367">
                  <a:moveTo>
                    <a:pt x="744" y="1"/>
                  </a:moveTo>
                  <a:cubicBezTo>
                    <a:pt x="697" y="1"/>
                    <a:pt x="651" y="8"/>
                    <a:pt x="606" y="23"/>
                  </a:cubicBezTo>
                  <a:cubicBezTo>
                    <a:pt x="525" y="34"/>
                    <a:pt x="454" y="65"/>
                    <a:pt x="388" y="115"/>
                  </a:cubicBezTo>
                  <a:lnTo>
                    <a:pt x="321" y="173"/>
                  </a:lnTo>
                  <a:cubicBezTo>
                    <a:pt x="313" y="181"/>
                    <a:pt x="302" y="190"/>
                    <a:pt x="293" y="199"/>
                  </a:cubicBezTo>
                  <a:cubicBezTo>
                    <a:pt x="189" y="290"/>
                    <a:pt x="117" y="348"/>
                    <a:pt x="64" y="479"/>
                  </a:cubicBezTo>
                  <a:lnTo>
                    <a:pt x="17" y="636"/>
                  </a:lnTo>
                  <a:cubicBezTo>
                    <a:pt x="1" y="719"/>
                    <a:pt x="5" y="798"/>
                    <a:pt x="30" y="877"/>
                  </a:cubicBezTo>
                  <a:cubicBezTo>
                    <a:pt x="34" y="932"/>
                    <a:pt x="54" y="984"/>
                    <a:pt x="86" y="1029"/>
                  </a:cubicBezTo>
                  <a:cubicBezTo>
                    <a:pt x="119" y="1107"/>
                    <a:pt x="172" y="1173"/>
                    <a:pt x="241" y="1227"/>
                  </a:cubicBezTo>
                  <a:cubicBezTo>
                    <a:pt x="290" y="1256"/>
                    <a:pt x="339" y="1286"/>
                    <a:pt x="386" y="1316"/>
                  </a:cubicBezTo>
                  <a:lnTo>
                    <a:pt x="543" y="1363"/>
                  </a:lnTo>
                  <a:cubicBezTo>
                    <a:pt x="575" y="1369"/>
                    <a:pt x="608" y="1372"/>
                    <a:pt x="639" y="1372"/>
                  </a:cubicBezTo>
                  <a:cubicBezTo>
                    <a:pt x="688" y="1372"/>
                    <a:pt x="736" y="1365"/>
                    <a:pt x="784" y="1350"/>
                  </a:cubicBezTo>
                  <a:cubicBezTo>
                    <a:pt x="866" y="1339"/>
                    <a:pt x="941" y="1307"/>
                    <a:pt x="1009" y="1256"/>
                  </a:cubicBezTo>
                  <a:cubicBezTo>
                    <a:pt x="1127" y="1177"/>
                    <a:pt x="1170" y="1095"/>
                    <a:pt x="1240" y="975"/>
                  </a:cubicBezTo>
                  <a:cubicBezTo>
                    <a:pt x="1247" y="965"/>
                    <a:pt x="1253" y="953"/>
                    <a:pt x="1260" y="943"/>
                  </a:cubicBezTo>
                  <a:cubicBezTo>
                    <a:pt x="1274" y="918"/>
                    <a:pt x="1290" y="892"/>
                    <a:pt x="1304" y="867"/>
                  </a:cubicBezTo>
                  <a:cubicBezTo>
                    <a:pt x="1320" y="816"/>
                    <a:pt x="1335" y="765"/>
                    <a:pt x="1350" y="714"/>
                  </a:cubicBezTo>
                  <a:cubicBezTo>
                    <a:pt x="1366" y="634"/>
                    <a:pt x="1362" y="556"/>
                    <a:pt x="1337" y="480"/>
                  </a:cubicBezTo>
                  <a:cubicBezTo>
                    <a:pt x="1332" y="426"/>
                    <a:pt x="1314" y="377"/>
                    <a:pt x="1282" y="333"/>
                  </a:cubicBezTo>
                  <a:cubicBezTo>
                    <a:pt x="1249" y="257"/>
                    <a:pt x="1200" y="193"/>
                    <a:pt x="1133" y="142"/>
                  </a:cubicBezTo>
                  <a:cubicBezTo>
                    <a:pt x="1086" y="113"/>
                    <a:pt x="1039" y="84"/>
                    <a:pt x="993" y="55"/>
                  </a:cubicBezTo>
                  <a:cubicBezTo>
                    <a:pt x="942" y="39"/>
                    <a:pt x="891" y="26"/>
                    <a:pt x="840" y="10"/>
                  </a:cubicBezTo>
                  <a:cubicBezTo>
                    <a:pt x="807" y="4"/>
                    <a:pt x="776" y="1"/>
                    <a:pt x="7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1"/>
            <p:cNvSpPr/>
            <p:nvPr/>
          </p:nvSpPr>
          <p:spPr>
            <a:xfrm>
              <a:off x="1911121" y="4075072"/>
              <a:ext cx="58056" cy="58628"/>
            </a:xfrm>
            <a:custGeom>
              <a:rect b="b" l="l" r="r" t="t"/>
              <a:pathLst>
                <a:path extrusionOk="0" h="1230" w="1218">
                  <a:moveTo>
                    <a:pt x="693" y="0"/>
                  </a:moveTo>
                  <a:cubicBezTo>
                    <a:pt x="652" y="0"/>
                    <a:pt x="613" y="6"/>
                    <a:pt x="573" y="18"/>
                  </a:cubicBezTo>
                  <a:cubicBezTo>
                    <a:pt x="505" y="27"/>
                    <a:pt x="443" y="54"/>
                    <a:pt x="388" y="96"/>
                  </a:cubicBezTo>
                  <a:cubicBezTo>
                    <a:pt x="367" y="110"/>
                    <a:pt x="348" y="125"/>
                    <a:pt x="327" y="138"/>
                  </a:cubicBezTo>
                  <a:cubicBezTo>
                    <a:pt x="327" y="138"/>
                    <a:pt x="325" y="138"/>
                    <a:pt x="325" y="139"/>
                  </a:cubicBezTo>
                  <a:cubicBezTo>
                    <a:pt x="255" y="170"/>
                    <a:pt x="194" y="216"/>
                    <a:pt x="147" y="280"/>
                  </a:cubicBezTo>
                  <a:cubicBezTo>
                    <a:pt x="145" y="283"/>
                    <a:pt x="142" y="286"/>
                    <a:pt x="139" y="289"/>
                  </a:cubicBezTo>
                  <a:cubicBezTo>
                    <a:pt x="86" y="348"/>
                    <a:pt x="52" y="416"/>
                    <a:pt x="36" y="492"/>
                  </a:cubicBezTo>
                  <a:cubicBezTo>
                    <a:pt x="9" y="561"/>
                    <a:pt x="1" y="635"/>
                    <a:pt x="10" y="711"/>
                  </a:cubicBezTo>
                  <a:cubicBezTo>
                    <a:pt x="15" y="786"/>
                    <a:pt x="37" y="858"/>
                    <a:pt x="77" y="920"/>
                  </a:cubicBezTo>
                  <a:cubicBezTo>
                    <a:pt x="107" y="991"/>
                    <a:pt x="152" y="1051"/>
                    <a:pt x="217" y="1099"/>
                  </a:cubicBezTo>
                  <a:cubicBezTo>
                    <a:pt x="318" y="1175"/>
                    <a:pt x="443" y="1230"/>
                    <a:pt x="573" y="1230"/>
                  </a:cubicBezTo>
                  <a:cubicBezTo>
                    <a:pt x="594" y="1230"/>
                    <a:pt x="616" y="1228"/>
                    <a:pt x="637" y="1225"/>
                  </a:cubicBezTo>
                  <a:cubicBezTo>
                    <a:pt x="785" y="1204"/>
                    <a:pt x="931" y="1140"/>
                    <a:pt x="1024" y="1018"/>
                  </a:cubicBezTo>
                  <a:cubicBezTo>
                    <a:pt x="1027" y="1015"/>
                    <a:pt x="1030" y="1012"/>
                    <a:pt x="1032" y="1007"/>
                  </a:cubicBezTo>
                  <a:cubicBezTo>
                    <a:pt x="1060" y="964"/>
                    <a:pt x="1086" y="920"/>
                    <a:pt x="1113" y="876"/>
                  </a:cubicBezTo>
                  <a:cubicBezTo>
                    <a:pt x="1130" y="842"/>
                    <a:pt x="1142" y="806"/>
                    <a:pt x="1150" y="770"/>
                  </a:cubicBezTo>
                  <a:lnTo>
                    <a:pt x="1166" y="734"/>
                  </a:lnTo>
                  <a:cubicBezTo>
                    <a:pt x="1178" y="691"/>
                    <a:pt x="1192" y="648"/>
                    <a:pt x="1203" y="604"/>
                  </a:cubicBezTo>
                  <a:cubicBezTo>
                    <a:pt x="1217" y="536"/>
                    <a:pt x="1213" y="471"/>
                    <a:pt x="1193" y="405"/>
                  </a:cubicBezTo>
                  <a:cubicBezTo>
                    <a:pt x="1188" y="360"/>
                    <a:pt x="1173" y="317"/>
                    <a:pt x="1147" y="282"/>
                  </a:cubicBezTo>
                  <a:cubicBezTo>
                    <a:pt x="1120" y="217"/>
                    <a:pt x="1078" y="163"/>
                    <a:pt x="1020" y="120"/>
                  </a:cubicBezTo>
                  <a:cubicBezTo>
                    <a:pt x="982" y="94"/>
                    <a:pt x="941" y="69"/>
                    <a:pt x="901" y="46"/>
                  </a:cubicBezTo>
                  <a:cubicBezTo>
                    <a:pt x="858" y="33"/>
                    <a:pt x="815" y="20"/>
                    <a:pt x="772" y="8"/>
                  </a:cubicBezTo>
                  <a:cubicBezTo>
                    <a:pt x="745" y="3"/>
                    <a:pt x="719" y="0"/>
                    <a:pt x="69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1"/>
            <p:cNvSpPr/>
            <p:nvPr/>
          </p:nvSpPr>
          <p:spPr>
            <a:xfrm>
              <a:off x="1789719" y="4187943"/>
              <a:ext cx="115969" cy="83795"/>
            </a:xfrm>
            <a:custGeom>
              <a:rect b="b" l="l" r="r" t="t"/>
              <a:pathLst>
                <a:path extrusionOk="0" h="1758" w="2433">
                  <a:moveTo>
                    <a:pt x="1171" y="0"/>
                  </a:moveTo>
                  <a:cubicBezTo>
                    <a:pt x="948" y="0"/>
                    <a:pt x="721" y="94"/>
                    <a:pt x="536" y="320"/>
                  </a:cubicBezTo>
                  <a:cubicBezTo>
                    <a:pt x="0" y="971"/>
                    <a:pt x="615" y="1758"/>
                    <a:pt x="1262" y="1758"/>
                  </a:cubicBezTo>
                  <a:cubicBezTo>
                    <a:pt x="1485" y="1758"/>
                    <a:pt x="1712" y="1664"/>
                    <a:pt x="1898" y="1439"/>
                  </a:cubicBezTo>
                  <a:cubicBezTo>
                    <a:pt x="2433" y="787"/>
                    <a:pt x="1818" y="0"/>
                    <a:pt x="1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1"/>
            <p:cNvSpPr/>
            <p:nvPr/>
          </p:nvSpPr>
          <p:spPr>
            <a:xfrm>
              <a:off x="1686715" y="4293330"/>
              <a:ext cx="39324" cy="38084"/>
            </a:xfrm>
            <a:custGeom>
              <a:rect b="b" l="l" r="r" t="t"/>
              <a:pathLst>
                <a:path extrusionOk="0" h="799" w="825">
                  <a:moveTo>
                    <a:pt x="420" y="0"/>
                  </a:moveTo>
                  <a:cubicBezTo>
                    <a:pt x="390" y="0"/>
                    <a:pt x="360" y="5"/>
                    <a:pt x="332" y="14"/>
                  </a:cubicBezTo>
                  <a:cubicBezTo>
                    <a:pt x="279" y="22"/>
                    <a:pt x="232" y="42"/>
                    <a:pt x="190" y="75"/>
                  </a:cubicBezTo>
                  <a:cubicBezTo>
                    <a:pt x="136" y="106"/>
                    <a:pt x="85" y="159"/>
                    <a:pt x="62" y="217"/>
                  </a:cubicBezTo>
                  <a:cubicBezTo>
                    <a:pt x="23" y="317"/>
                    <a:pt x="1" y="436"/>
                    <a:pt x="45" y="540"/>
                  </a:cubicBezTo>
                  <a:cubicBezTo>
                    <a:pt x="72" y="605"/>
                    <a:pt x="113" y="663"/>
                    <a:pt x="166" y="710"/>
                  </a:cubicBezTo>
                  <a:cubicBezTo>
                    <a:pt x="231" y="770"/>
                    <a:pt x="322" y="796"/>
                    <a:pt x="408" y="798"/>
                  </a:cubicBezTo>
                  <a:cubicBezTo>
                    <a:pt x="414" y="798"/>
                    <a:pt x="419" y="798"/>
                    <a:pt x="425" y="798"/>
                  </a:cubicBezTo>
                  <a:cubicBezTo>
                    <a:pt x="503" y="798"/>
                    <a:pt x="588" y="778"/>
                    <a:pt x="651" y="729"/>
                  </a:cubicBezTo>
                  <a:cubicBezTo>
                    <a:pt x="709" y="684"/>
                    <a:pt x="755" y="629"/>
                    <a:pt x="786" y="563"/>
                  </a:cubicBezTo>
                  <a:cubicBezTo>
                    <a:pt x="824" y="487"/>
                    <a:pt x="825" y="394"/>
                    <a:pt x="807" y="312"/>
                  </a:cubicBezTo>
                  <a:cubicBezTo>
                    <a:pt x="787" y="228"/>
                    <a:pt x="744" y="145"/>
                    <a:pt x="675" y="92"/>
                  </a:cubicBezTo>
                  <a:cubicBezTo>
                    <a:pt x="619" y="49"/>
                    <a:pt x="553" y="21"/>
                    <a:pt x="484" y="6"/>
                  </a:cubicBezTo>
                  <a:cubicBezTo>
                    <a:pt x="462" y="2"/>
                    <a:pt x="441" y="0"/>
                    <a:pt x="4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1"/>
            <p:cNvSpPr/>
            <p:nvPr/>
          </p:nvSpPr>
          <p:spPr>
            <a:xfrm>
              <a:off x="1570603" y="4297334"/>
              <a:ext cx="55387" cy="39991"/>
            </a:xfrm>
            <a:custGeom>
              <a:rect b="b" l="l" r="r" t="t"/>
              <a:pathLst>
                <a:path extrusionOk="0" h="839" w="1162">
                  <a:moveTo>
                    <a:pt x="559" y="1"/>
                  </a:moveTo>
                  <a:cubicBezTo>
                    <a:pt x="452" y="1"/>
                    <a:pt x="344" y="45"/>
                    <a:pt x="255" y="153"/>
                  </a:cubicBezTo>
                  <a:cubicBezTo>
                    <a:pt x="1" y="463"/>
                    <a:pt x="295" y="839"/>
                    <a:pt x="603" y="839"/>
                  </a:cubicBezTo>
                  <a:cubicBezTo>
                    <a:pt x="709" y="839"/>
                    <a:pt x="817" y="794"/>
                    <a:pt x="905" y="687"/>
                  </a:cubicBezTo>
                  <a:cubicBezTo>
                    <a:pt x="1162" y="376"/>
                    <a:pt x="868" y="1"/>
                    <a:pt x="5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1"/>
            <p:cNvSpPr/>
            <p:nvPr/>
          </p:nvSpPr>
          <p:spPr>
            <a:xfrm>
              <a:off x="2488106" y="3912487"/>
              <a:ext cx="47903" cy="34605"/>
            </a:xfrm>
            <a:custGeom>
              <a:rect b="b" l="l" r="r" t="t"/>
              <a:pathLst>
                <a:path extrusionOk="0" h="726" w="1005">
                  <a:moveTo>
                    <a:pt x="483" y="0"/>
                  </a:moveTo>
                  <a:cubicBezTo>
                    <a:pt x="391" y="0"/>
                    <a:pt x="298" y="39"/>
                    <a:pt x="221" y="131"/>
                  </a:cubicBezTo>
                  <a:cubicBezTo>
                    <a:pt x="0" y="400"/>
                    <a:pt x="255" y="726"/>
                    <a:pt x="522" y="726"/>
                  </a:cubicBezTo>
                  <a:cubicBezTo>
                    <a:pt x="614" y="726"/>
                    <a:pt x="708" y="687"/>
                    <a:pt x="784" y="594"/>
                  </a:cubicBezTo>
                  <a:cubicBezTo>
                    <a:pt x="1005" y="326"/>
                    <a:pt x="751" y="0"/>
                    <a:pt x="4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1"/>
            <p:cNvSpPr/>
            <p:nvPr/>
          </p:nvSpPr>
          <p:spPr>
            <a:xfrm>
              <a:off x="2382814" y="3900380"/>
              <a:ext cx="74500" cy="53814"/>
            </a:xfrm>
            <a:custGeom>
              <a:rect b="b" l="l" r="r" t="t"/>
              <a:pathLst>
                <a:path extrusionOk="0" h="1129" w="1563">
                  <a:moveTo>
                    <a:pt x="753" y="0"/>
                  </a:moveTo>
                  <a:cubicBezTo>
                    <a:pt x="609" y="0"/>
                    <a:pt x="464" y="61"/>
                    <a:pt x="345" y="205"/>
                  </a:cubicBezTo>
                  <a:cubicBezTo>
                    <a:pt x="1" y="623"/>
                    <a:pt x="395" y="1129"/>
                    <a:pt x="811" y="1129"/>
                  </a:cubicBezTo>
                  <a:cubicBezTo>
                    <a:pt x="954" y="1129"/>
                    <a:pt x="1100" y="1068"/>
                    <a:pt x="1219" y="924"/>
                  </a:cubicBezTo>
                  <a:cubicBezTo>
                    <a:pt x="1562" y="506"/>
                    <a:pt x="1168" y="0"/>
                    <a:pt x="7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1"/>
            <p:cNvSpPr/>
            <p:nvPr/>
          </p:nvSpPr>
          <p:spPr>
            <a:xfrm>
              <a:off x="2293156" y="3929980"/>
              <a:ext cx="51669" cy="37322"/>
            </a:xfrm>
            <a:custGeom>
              <a:rect b="b" l="l" r="r" t="t"/>
              <a:pathLst>
                <a:path extrusionOk="0" h="783" w="1084">
                  <a:moveTo>
                    <a:pt x="521" y="0"/>
                  </a:moveTo>
                  <a:cubicBezTo>
                    <a:pt x="422" y="0"/>
                    <a:pt x="321" y="42"/>
                    <a:pt x="239" y="141"/>
                  </a:cubicBezTo>
                  <a:cubicBezTo>
                    <a:pt x="1" y="432"/>
                    <a:pt x="274" y="783"/>
                    <a:pt x="562" y="783"/>
                  </a:cubicBezTo>
                  <a:cubicBezTo>
                    <a:pt x="661" y="783"/>
                    <a:pt x="762" y="741"/>
                    <a:pt x="845" y="641"/>
                  </a:cubicBezTo>
                  <a:cubicBezTo>
                    <a:pt x="1083" y="350"/>
                    <a:pt x="809" y="0"/>
                    <a:pt x="52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1"/>
            <p:cNvSpPr/>
            <p:nvPr/>
          </p:nvSpPr>
          <p:spPr>
            <a:xfrm>
              <a:off x="2168417" y="3984604"/>
              <a:ext cx="60106" cy="43423"/>
            </a:xfrm>
            <a:custGeom>
              <a:rect b="b" l="l" r="r" t="t"/>
              <a:pathLst>
                <a:path extrusionOk="0" h="911" w="1261">
                  <a:moveTo>
                    <a:pt x="608" y="0"/>
                  </a:moveTo>
                  <a:cubicBezTo>
                    <a:pt x="492" y="0"/>
                    <a:pt x="374" y="49"/>
                    <a:pt x="279" y="166"/>
                  </a:cubicBezTo>
                  <a:cubicBezTo>
                    <a:pt x="0" y="503"/>
                    <a:pt x="318" y="911"/>
                    <a:pt x="653" y="911"/>
                  </a:cubicBezTo>
                  <a:cubicBezTo>
                    <a:pt x="769" y="911"/>
                    <a:pt x="887" y="862"/>
                    <a:pt x="983" y="745"/>
                  </a:cubicBezTo>
                  <a:cubicBezTo>
                    <a:pt x="1261" y="408"/>
                    <a:pt x="942" y="0"/>
                    <a:pt x="6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1"/>
            <p:cNvSpPr/>
            <p:nvPr/>
          </p:nvSpPr>
          <p:spPr>
            <a:xfrm>
              <a:off x="2071228" y="4068066"/>
              <a:ext cx="95378" cy="91755"/>
            </a:xfrm>
            <a:custGeom>
              <a:rect b="b" l="l" r="r" t="t"/>
              <a:pathLst>
                <a:path extrusionOk="0" h="1925" w="2001">
                  <a:moveTo>
                    <a:pt x="1092" y="0"/>
                  </a:moveTo>
                  <a:cubicBezTo>
                    <a:pt x="1059" y="0"/>
                    <a:pt x="1026" y="2"/>
                    <a:pt x="993" y="7"/>
                  </a:cubicBezTo>
                  <a:cubicBezTo>
                    <a:pt x="759" y="39"/>
                    <a:pt x="534" y="142"/>
                    <a:pt x="384" y="332"/>
                  </a:cubicBezTo>
                  <a:cubicBezTo>
                    <a:pt x="304" y="435"/>
                    <a:pt x="216" y="538"/>
                    <a:pt x="161" y="660"/>
                  </a:cubicBezTo>
                  <a:cubicBezTo>
                    <a:pt x="1" y="1018"/>
                    <a:pt x="100" y="1476"/>
                    <a:pt x="405" y="1727"/>
                  </a:cubicBezTo>
                  <a:cubicBezTo>
                    <a:pt x="563" y="1856"/>
                    <a:pt x="775" y="1925"/>
                    <a:pt x="986" y="1925"/>
                  </a:cubicBezTo>
                  <a:cubicBezTo>
                    <a:pt x="1171" y="1925"/>
                    <a:pt x="1354" y="1872"/>
                    <a:pt x="1499" y="1759"/>
                  </a:cubicBezTo>
                  <a:cubicBezTo>
                    <a:pt x="1604" y="1678"/>
                    <a:pt x="1692" y="1577"/>
                    <a:pt x="1779" y="1477"/>
                  </a:cubicBezTo>
                  <a:cubicBezTo>
                    <a:pt x="1927" y="1304"/>
                    <a:pt x="2000" y="1041"/>
                    <a:pt x="1978" y="816"/>
                  </a:cubicBezTo>
                  <a:cubicBezTo>
                    <a:pt x="1958" y="596"/>
                    <a:pt x="1833" y="342"/>
                    <a:pt x="1654" y="207"/>
                  </a:cubicBezTo>
                  <a:cubicBezTo>
                    <a:pt x="1492" y="86"/>
                    <a:pt x="1295" y="0"/>
                    <a:pt x="10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1"/>
            <p:cNvSpPr/>
            <p:nvPr/>
          </p:nvSpPr>
          <p:spPr>
            <a:xfrm>
              <a:off x="2016223" y="4196618"/>
              <a:ext cx="85749" cy="85749"/>
            </a:xfrm>
            <a:custGeom>
              <a:rect b="b" l="l" r="r" t="t"/>
              <a:pathLst>
                <a:path extrusionOk="0" h="1799" w="1799">
                  <a:moveTo>
                    <a:pt x="938" y="0"/>
                  </a:moveTo>
                  <a:cubicBezTo>
                    <a:pt x="908" y="0"/>
                    <a:pt x="877" y="2"/>
                    <a:pt x="846" y="7"/>
                  </a:cubicBezTo>
                  <a:cubicBezTo>
                    <a:pt x="633" y="37"/>
                    <a:pt x="393" y="130"/>
                    <a:pt x="268" y="316"/>
                  </a:cubicBezTo>
                  <a:cubicBezTo>
                    <a:pt x="202" y="413"/>
                    <a:pt x="125" y="510"/>
                    <a:pt x="83" y="620"/>
                  </a:cubicBezTo>
                  <a:cubicBezTo>
                    <a:pt x="62" y="690"/>
                    <a:pt x="42" y="759"/>
                    <a:pt x="21" y="828"/>
                  </a:cubicBezTo>
                  <a:cubicBezTo>
                    <a:pt x="0" y="937"/>
                    <a:pt x="7" y="1043"/>
                    <a:pt x="39" y="1147"/>
                  </a:cubicBezTo>
                  <a:cubicBezTo>
                    <a:pt x="78" y="1320"/>
                    <a:pt x="170" y="1497"/>
                    <a:pt x="316" y="1607"/>
                  </a:cubicBezTo>
                  <a:cubicBezTo>
                    <a:pt x="437" y="1696"/>
                    <a:pt x="570" y="1757"/>
                    <a:pt x="715" y="1786"/>
                  </a:cubicBezTo>
                  <a:cubicBezTo>
                    <a:pt x="757" y="1795"/>
                    <a:pt x="799" y="1799"/>
                    <a:pt x="841" y="1799"/>
                  </a:cubicBezTo>
                  <a:cubicBezTo>
                    <a:pt x="1013" y="1799"/>
                    <a:pt x="1187" y="1733"/>
                    <a:pt x="1329" y="1644"/>
                  </a:cubicBezTo>
                  <a:cubicBezTo>
                    <a:pt x="1430" y="1581"/>
                    <a:pt x="1510" y="1488"/>
                    <a:pt x="1593" y="1404"/>
                  </a:cubicBezTo>
                  <a:cubicBezTo>
                    <a:pt x="1671" y="1315"/>
                    <a:pt x="1721" y="1216"/>
                    <a:pt x="1745" y="1103"/>
                  </a:cubicBezTo>
                  <a:cubicBezTo>
                    <a:pt x="1786" y="998"/>
                    <a:pt x="1799" y="890"/>
                    <a:pt x="1783" y="776"/>
                  </a:cubicBezTo>
                  <a:cubicBezTo>
                    <a:pt x="1762" y="567"/>
                    <a:pt x="1646" y="326"/>
                    <a:pt x="1474" y="198"/>
                  </a:cubicBezTo>
                  <a:cubicBezTo>
                    <a:pt x="1321" y="83"/>
                    <a:pt x="1132" y="0"/>
                    <a:pt x="9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1"/>
            <p:cNvSpPr/>
            <p:nvPr/>
          </p:nvSpPr>
          <p:spPr>
            <a:xfrm>
              <a:off x="1945202" y="4343331"/>
              <a:ext cx="42422" cy="42994"/>
            </a:xfrm>
            <a:custGeom>
              <a:rect b="b" l="l" r="r" t="t"/>
              <a:pathLst>
                <a:path extrusionOk="0" h="902" w="890">
                  <a:moveTo>
                    <a:pt x="513" y="0"/>
                  </a:moveTo>
                  <a:cubicBezTo>
                    <a:pt x="436" y="0"/>
                    <a:pt x="348" y="26"/>
                    <a:pt x="293" y="69"/>
                  </a:cubicBezTo>
                  <a:lnTo>
                    <a:pt x="223" y="125"/>
                  </a:lnTo>
                  <a:cubicBezTo>
                    <a:pt x="212" y="132"/>
                    <a:pt x="204" y="140"/>
                    <a:pt x="193" y="148"/>
                  </a:cubicBezTo>
                  <a:cubicBezTo>
                    <a:pt x="123" y="203"/>
                    <a:pt x="78" y="252"/>
                    <a:pt x="40" y="334"/>
                  </a:cubicBezTo>
                  <a:cubicBezTo>
                    <a:pt x="4" y="414"/>
                    <a:pt x="1" y="503"/>
                    <a:pt x="19" y="587"/>
                  </a:cubicBezTo>
                  <a:cubicBezTo>
                    <a:pt x="39" y="671"/>
                    <a:pt x="82" y="756"/>
                    <a:pt x="153" y="810"/>
                  </a:cubicBezTo>
                  <a:cubicBezTo>
                    <a:pt x="211" y="851"/>
                    <a:pt x="276" y="881"/>
                    <a:pt x="346" y="895"/>
                  </a:cubicBezTo>
                  <a:cubicBezTo>
                    <a:pt x="366" y="899"/>
                    <a:pt x="386" y="901"/>
                    <a:pt x="407" y="901"/>
                  </a:cubicBezTo>
                  <a:cubicBezTo>
                    <a:pt x="489" y="901"/>
                    <a:pt x="579" y="871"/>
                    <a:pt x="641" y="827"/>
                  </a:cubicBezTo>
                  <a:cubicBezTo>
                    <a:pt x="715" y="775"/>
                    <a:pt x="753" y="721"/>
                    <a:pt x="795" y="641"/>
                  </a:cubicBezTo>
                  <a:cubicBezTo>
                    <a:pt x="799" y="630"/>
                    <a:pt x="807" y="619"/>
                    <a:pt x="812" y="607"/>
                  </a:cubicBezTo>
                  <a:cubicBezTo>
                    <a:pt x="825" y="581"/>
                    <a:pt x="838" y="555"/>
                    <a:pt x="853" y="529"/>
                  </a:cubicBezTo>
                  <a:cubicBezTo>
                    <a:pt x="861" y="497"/>
                    <a:pt x="871" y="466"/>
                    <a:pt x="880" y="436"/>
                  </a:cubicBezTo>
                  <a:cubicBezTo>
                    <a:pt x="889" y="387"/>
                    <a:pt x="886" y="339"/>
                    <a:pt x="872" y="293"/>
                  </a:cubicBezTo>
                  <a:cubicBezTo>
                    <a:pt x="854" y="215"/>
                    <a:pt x="813" y="136"/>
                    <a:pt x="748" y="86"/>
                  </a:cubicBezTo>
                  <a:cubicBezTo>
                    <a:pt x="694" y="46"/>
                    <a:pt x="634" y="18"/>
                    <a:pt x="568" y="5"/>
                  </a:cubicBezTo>
                  <a:cubicBezTo>
                    <a:pt x="551" y="2"/>
                    <a:pt x="532" y="0"/>
                    <a:pt x="51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1"/>
            <p:cNvSpPr/>
            <p:nvPr/>
          </p:nvSpPr>
          <p:spPr>
            <a:xfrm>
              <a:off x="1826087" y="4422884"/>
              <a:ext cx="78790" cy="76788"/>
            </a:xfrm>
            <a:custGeom>
              <a:rect b="b" l="l" r="r" t="t"/>
              <a:pathLst>
                <a:path extrusionOk="0" h="1611" w="1653">
                  <a:moveTo>
                    <a:pt x="910" y="1"/>
                  </a:moveTo>
                  <a:cubicBezTo>
                    <a:pt x="884" y="1"/>
                    <a:pt x="858" y="3"/>
                    <a:pt x="832" y="6"/>
                  </a:cubicBezTo>
                  <a:cubicBezTo>
                    <a:pt x="628" y="35"/>
                    <a:pt x="484" y="127"/>
                    <a:pt x="338" y="271"/>
                  </a:cubicBezTo>
                  <a:cubicBezTo>
                    <a:pt x="300" y="308"/>
                    <a:pt x="264" y="344"/>
                    <a:pt x="225" y="381"/>
                  </a:cubicBezTo>
                  <a:cubicBezTo>
                    <a:pt x="53" y="548"/>
                    <a:pt x="1" y="900"/>
                    <a:pt x="101" y="1116"/>
                  </a:cubicBezTo>
                  <a:cubicBezTo>
                    <a:pt x="157" y="1236"/>
                    <a:pt x="214" y="1356"/>
                    <a:pt x="326" y="1438"/>
                  </a:cubicBezTo>
                  <a:cubicBezTo>
                    <a:pt x="438" y="1522"/>
                    <a:pt x="548" y="1562"/>
                    <a:pt x="685" y="1596"/>
                  </a:cubicBezTo>
                  <a:cubicBezTo>
                    <a:pt x="724" y="1606"/>
                    <a:pt x="766" y="1610"/>
                    <a:pt x="809" y="1610"/>
                  </a:cubicBezTo>
                  <a:cubicBezTo>
                    <a:pt x="1023" y="1610"/>
                    <a:pt x="1273" y="1499"/>
                    <a:pt x="1384" y="1331"/>
                  </a:cubicBezTo>
                  <a:cubicBezTo>
                    <a:pt x="1412" y="1289"/>
                    <a:pt x="1440" y="1244"/>
                    <a:pt x="1470" y="1201"/>
                  </a:cubicBezTo>
                  <a:cubicBezTo>
                    <a:pt x="1579" y="1033"/>
                    <a:pt x="1653" y="873"/>
                    <a:pt x="1633" y="665"/>
                  </a:cubicBezTo>
                  <a:cubicBezTo>
                    <a:pt x="1616" y="485"/>
                    <a:pt x="1516" y="279"/>
                    <a:pt x="1369" y="169"/>
                  </a:cubicBezTo>
                  <a:cubicBezTo>
                    <a:pt x="1238" y="71"/>
                    <a:pt x="1076" y="1"/>
                    <a:pt x="9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1"/>
            <p:cNvSpPr/>
            <p:nvPr/>
          </p:nvSpPr>
          <p:spPr>
            <a:xfrm>
              <a:off x="1677658" y="4444476"/>
              <a:ext cx="68876" cy="66064"/>
            </a:xfrm>
            <a:custGeom>
              <a:rect b="b" l="l" r="r" t="t"/>
              <a:pathLst>
                <a:path extrusionOk="0" h="1386" w="1445">
                  <a:moveTo>
                    <a:pt x="625" y="0"/>
                  </a:moveTo>
                  <a:cubicBezTo>
                    <a:pt x="505" y="13"/>
                    <a:pt x="395" y="52"/>
                    <a:pt x="297" y="123"/>
                  </a:cubicBezTo>
                  <a:cubicBezTo>
                    <a:pt x="243" y="157"/>
                    <a:pt x="198" y="201"/>
                    <a:pt x="162" y="249"/>
                  </a:cubicBezTo>
                  <a:lnTo>
                    <a:pt x="162" y="248"/>
                  </a:lnTo>
                  <a:cubicBezTo>
                    <a:pt x="119" y="296"/>
                    <a:pt x="87" y="349"/>
                    <a:pt x="65" y="406"/>
                  </a:cubicBezTo>
                  <a:cubicBezTo>
                    <a:pt x="39" y="459"/>
                    <a:pt x="21" y="515"/>
                    <a:pt x="14" y="575"/>
                  </a:cubicBezTo>
                  <a:cubicBezTo>
                    <a:pt x="14" y="579"/>
                    <a:pt x="14" y="581"/>
                    <a:pt x="13" y="585"/>
                  </a:cubicBezTo>
                  <a:cubicBezTo>
                    <a:pt x="4" y="639"/>
                    <a:pt x="0" y="694"/>
                    <a:pt x="9" y="751"/>
                  </a:cubicBezTo>
                  <a:cubicBezTo>
                    <a:pt x="14" y="808"/>
                    <a:pt x="27" y="866"/>
                    <a:pt x="48" y="921"/>
                  </a:cubicBezTo>
                  <a:cubicBezTo>
                    <a:pt x="92" y="1039"/>
                    <a:pt x="161" y="1135"/>
                    <a:pt x="256" y="1214"/>
                  </a:cubicBezTo>
                  <a:cubicBezTo>
                    <a:pt x="387" y="1307"/>
                    <a:pt x="459" y="1347"/>
                    <a:pt x="616" y="1378"/>
                  </a:cubicBezTo>
                  <a:cubicBezTo>
                    <a:pt x="624" y="1379"/>
                    <a:pt x="631" y="1380"/>
                    <a:pt x="637" y="1380"/>
                  </a:cubicBezTo>
                  <a:cubicBezTo>
                    <a:pt x="693" y="1381"/>
                    <a:pt x="751" y="1384"/>
                    <a:pt x="808" y="1385"/>
                  </a:cubicBezTo>
                  <a:lnTo>
                    <a:pt x="812" y="1385"/>
                  </a:lnTo>
                  <a:cubicBezTo>
                    <a:pt x="815" y="1385"/>
                    <a:pt x="819" y="1384"/>
                    <a:pt x="821" y="1384"/>
                  </a:cubicBezTo>
                  <a:cubicBezTo>
                    <a:pt x="1002" y="1363"/>
                    <a:pt x="1170" y="1278"/>
                    <a:pt x="1285" y="1135"/>
                  </a:cubicBezTo>
                  <a:cubicBezTo>
                    <a:pt x="1360" y="1043"/>
                    <a:pt x="1411" y="933"/>
                    <a:pt x="1428" y="815"/>
                  </a:cubicBezTo>
                  <a:cubicBezTo>
                    <a:pt x="1438" y="755"/>
                    <a:pt x="1444" y="690"/>
                    <a:pt x="1433" y="630"/>
                  </a:cubicBezTo>
                  <a:cubicBezTo>
                    <a:pt x="1421" y="577"/>
                    <a:pt x="1407" y="525"/>
                    <a:pt x="1396" y="470"/>
                  </a:cubicBezTo>
                  <a:cubicBezTo>
                    <a:pt x="1369" y="389"/>
                    <a:pt x="1324" y="318"/>
                    <a:pt x="1261" y="261"/>
                  </a:cubicBezTo>
                  <a:cubicBezTo>
                    <a:pt x="1227" y="214"/>
                    <a:pt x="1183" y="177"/>
                    <a:pt x="1130" y="154"/>
                  </a:cubicBezTo>
                  <a:cubicBezTo>
                    <a:pt x="1120" y="146"/>
                    <a:pt x="1108" y="139"/>
                    <a:pt x="1096" y="131"/>
                  </a:cubicBezTo>
                  <a:cubicBezTo>
                    <a:pt x="1008" y="67"/>
                    <a:pt x="909" y="24"/>
                    <a:pt x="800" y="5"/>
                  </a:cubicBezTo>
                  <a:cubicBezTo>
                    <a:pt x="742" y="4"/>
                    <a:pt x="684" y="2"/>
                    <a:pt x="62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1"/>
            <p:cNvSpPr/>
            <p:nvPr/>
          </p:nvSpPr>
          <p:spPr>
            <a:xfrm>
              <a:off x="2246397" y="3887749"/>
              <a:ext cx="43423" cy="42660"/>
            </a:xfrm>
            <a:custGeom>
              <a:rect b="b" l="l" r="r" t="t"/>
              <a:pathLst>
                <a:path extrusionOk="0" h="895" w="911">
                  <a:moveTo>
                    <a:pt x="474" y="0"/>
                  </a:moveTo>
                  <a:cubicBezTo>
                    <a:pt x="426" y="0"/>
                    <a:pt x="378" y="9"/>
                    <a:pt x="331" y="25"/>
                  </a:cubicBezTo>
                  <a:cubicBezTo>
                    <a:pt x="261" y="52"/>
                    <a:pt x="202" y="94"/>
                    <a:pt x="153" y="152"/>
                  </a:cubicBezTo>
                  <a:cubicBezTo>
                    <a:pt x="106" y="211"/>
                    <a:pt x="77" y="277"/>
                    <a:pt x="64" y="351"/>
                  </a:cubicBezTo>
                  <a:cubicBezTo>
                    <a:pt x="53" y="398"/>
                    <a:pt x="41" y="446"/>
                    <a:pt x="30" y="493"/>
                  </a:cubicBezTo>
                  <a:cubicBezTo>
                    <a:pt x="0" y="608"/>
                    <a:pt x="63" y="743"/>
                    <a:pt x="151" y="813"/>
                  </a:cubicBezTo>
                  <a:cubicBezTo>
                    <a:pt x="209" y="862"/>
                    <a:pt x="294" y="894"/>
                    <a:pt x="375" y="894"/>
                  </a:cubicBezTo>
                  <a:cubicBezTo>
                    <a:pt x="414" y="894"/>
                    <a:pt x="453" y="887"/>
                    <a:pt x="487" y="870"/>
                  </a:cubicBezTo>
                  <a:cubicBezTo>
                    <a:pt x="531" y="849"/>
                    <a:pt x="576" y="828"/>
                    <a:pt x="619" y="807"/>
                  </a:cubicBezTo>
                  <a:cubicBezTo>
                    <a:pt x="690" y="781"/>
                    <a:pt x="749" y="739"/>
                    <a:pt x="797" y="681"/>
                  </a:cubicBezTo>
                  <a:cubicBezTo>
                    <a:pt x="844" y="623"/>
                    <a:pt x="875" y="556"/>
                    <a:pt x="886" y="482"/>
                  </a:cubicBezTo>
                  <a:cubicBezTo>
                    <a:pt x="910" y="336"/>
                    <a:pt x="853" y="188"/>
                    <a:pt x="740" y="95"/>
                  </a:cubicBezTo>
                  <a:cubicBezTo>
                    <a:pt x="664" y="33"/>
                    <a:pt x="570" y="0"/>
                    <a:pt x="4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1"/>
            <p:cNvSpPr/>
            <p:nvPr/>
          </p:nvSpPr>
          <p:spPr>
            <a:xfrm>
              <a:off x="2120466" y="3974737"/>
              <a:ext cx="25548" cy="18494"/>
            </a:xfrm>
            <a:custGeom>
              <a:rect b="b" l="l" r="r" t="t"/>
              <a:pathLst>
                <a:path extrusionOk="0" h="388" w="536">
                  <a:moveTo>
                    <a:pt x="258" y="1"/>
                  </a:moveTo>
                  <a:cubicBezTo>
                    <a:pt x="209" y="1"/>
                    <a:pt x="159" y="21"/>
                    <a:pt x="118" y="71"/>
                  </a:cubicBezTo>
                  <a:cubicBezTo>
                    <a:pt x="1" y="214"/>
                    <a:pt x="136" y="388"/>
                    <a:pt x="278" y="388"/>
                  </a:cubicBezTo>
                  <a:cubicBezTo>
                    <a:pt x="327" y="388"/>
                    <a:pt x="377" y="367"/>
                    <a:pt x="418" y="317"/>
                  </a:cubicBezTo>
                  <a:cubicBezTo>
                    <a:pt x="535" y="174"/>
                    <a:pt x="400" y="1"/>
                    <a:pt x="25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1"/>
            <p:cNvSpPr/>
            <p:nvPr/>
          </p:nvSpPr>
          <p:spPr>
            <a:xfrm>
              <a:off x="2016366" y="4098285"/>
              <a:ext cx="28742" cy="20830"/>
            </a:xfrm>
            <a:custGeom>
              <a:rect b="b" l="l" r="r" t="t"/>
              <a:pathLst>
                <a:path extrusionOk="0" h="437" w="603">
                  <a:moveTo>
                    <a:pt x="290" y="1"/>
                  </a:moveTo>
                  <a:cubicBezTo>
                    <a:pt x="235" y="1"/>
                    <a:pt x="179" y="24"/>
                    <a:pt x="132" y="80"/>
                  </a:cubicBezTo>
                  <a:cubicBezTo>
                    <a:pt x="0" y="241"/>
                    <a:pt x="153" y="436"/>
                    <a:pt x="313" y="436"/>
                  </a:cubicBezTo>
                  <a:cubicBezTo>
                    <a:pt x="369" y="436"/>
                    <a:pt x="425" y="413"/>
                    <a:pt x="470" y="357"/>
                  </a:cubicBezTo>
                  <a:cubicBezTo>
                    <a:pt x="603" y="195"/>
                    <a:pt x="451" y="1"/>
                    <a:pt x="29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1"/>
            <p:cNvSpPr/>
            <p:nvPr/>
          </p:nvSpPr>
          <p:spPr>
            <a:xfrm>
              <a:off x="1906117" y="4209249"/>
              <a:ext cx="92089" cy="66540"/>
            </a:xfrm>
            <a:custGeom>
              <a:rect b="b" l="l" r="r" t="t"/>
              <a:pathLst>
                <a:path extrusionOk="0" h="1396" w="1932">
                  <a:moveTo>
                    <a:pt x="929" y="1"/>
                  </a:moveTo>
                  <a:cubicBezTo>
                    <a:pt x="752" y="1"/>
                    <a:pt x="572" y="75"/>
                    <a:pt x="425" y="254"/>
                  </a:cubicBezTo>
                  <a:cubicBezTo>
                    <a:pt x="0" y="771"/>
                    <a:pt x="487" y="1396"/>
                    <a:pt x="1001" y="1396"/>
                  </a:cubicBezTo>
                  <a:cubicBezTo>
                    <a:pt x="1179" y="1396"/>
                    <a:pt x="1359" y="1321"/>
                    <a:pt x="1506" y="1142"/>
                  </a:cubicBezTo>
                  <a:cubicBezTo>
                    <a:pt x="1931" y="625"/>
                    <a:pt x="1443" y="1"/>
                    <a:pt x="9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1"/>
            <p:cNvSpPr/>
            <p:nvPr/>
          </p:nvSpPr>
          <p:spPr>
            <a:xfrm>
              <a:off x="1852493" y="4317020"/>
              <a:ext cx="30744" cy="30887"/>
            </a:xfrm>
            <a:custGeom>
              <a:rect b="b" l="l" r="r" t="t"/>
              <a:pathLst>
                <a:path extrusionOk="0" h="648" w="645">
                  <a:moveTo>
                    <a:pt x="351" y="0"/>
                  </a:moveTo>
                  <a:cubicBezTo>
                    <a:pt x="341" y="0"/>
                    <a:pt x="330" y="1"/>
                    <a:pt x="320" y="3"/>
                  </a:cubicBezTo>
                  <a:cubicBezTo>
                    <a:pt x="249" y="13"/>
                    <a:pt x="166" y="44"/>
                    <a:pt x="124" y="107"/>
                  </a:cubicBezTo>
                  <a:cubicBezTo>
                    <a:pt x="97" y="148"/>
                    <a:pt x="60" y="194"/>
                    <a:pt x="40" y="237"/>
                  </a:cubicBezTo>
                  <a:cubicBezTo>
                    <a:pt x="31" y="259"/>
                    <a:pt x="20" y="300"/>
                    <a:pt x="14" y="328"/>
                  </a:cubicBezTo>
                  <a:cubicBezTo>
                    <a:pt x="1" y="383"/>
                    <a:pt x="11" y="428"/>
                    <a:pt x="26" y="480"/>
                  </a:cubicBezTo>
                  <a:cubicBezTo>
                    <a:pt x="48" y="563"/>
                    <a:pt x="141" y="639"/>
                    <a:pt x="225" y="645"/>
                  </a:cubicBezTo>
                  <a:cubicBezTo>
                    <a:pt x="243" y="647"/>
                    <a:pt x="260" y="648"/>
                    <a:pt x="276" y="648"/>
                  </a:cubicBezTo>
                  <a:cubicBezTo>
                    <a:pt x="310" y="648"/>
                    <a:pt x="341" y="643"/>
                    <a:pt x="376" y="629"/>
                  </a:cubicBezTo>
                  <a:cubicBezTo>
                    <a:pt x="404" y="616"/>
                    <a:pt x="442" y="598"/>
                    <a:pt x="461" y="585"/>
                  </a:cubicBezTo>
                  <a:cubicBezTo>
                    <a:pt x="501" y="557"/>
                    <a:pt x="539" y="513"/>
                    <a:pt x="573" y="478"/>
                  </a:cubicBezTo>
                  <a:cubicBezTo>
                    <a:pt x="622" y="428"/>
                    <a:pt x="644" y="331"/>
                    <a:pt x="638" y="264"/>
                  </a:cubicBezTo>
                  <a:cubicBezTo>
                    <a:pt x="632" y="194"/>
                    <a:pt x="591" y="111"/>
                    <a:pt x="533" y="69"/>
                  </a:cubicBezTo>
                  <a:cubicBezTo>
                    <a:pt x="482" y="29"/>
                    <a:pt x="417" y="0"/>
                    <a:pt x="3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1"/>
            <p:cNvSpPr/>
            <p:nvPr/>
          </p:nvSpPr>
          <p:spPr>
            <a:xfrm>
              <a:off x="1742816" y="4345953"/>
              <a:ext cx="79601" cy="78647"/>
            </a:xfrm>
            <a:custGeom>
              <a:rect b="b" l="l" r="r" t="t"/>
              <a:pathLst>
                <a:path extrusionOk="0" h="1650" w="1670">
                  <a:moveTo>
                    <a:pt x="836" y="1"/>
                  </a:moveTo>
                  <a:cubicBezTo>
                    <a:pt x="809" y="1"/>
                    <a:pt x="782" y="2"/>
                    <a:pt x="754" y="5"/>
                  </a:cubicBezTo>
                  <a:cubicBezTo>
                    <a:pt x="686" y="21"/>
                    <a:pt x="616" y="36"/>
                    <a:pt x="548" y="52"/>
                  </a:cubicBezTo>
                  <a:cubicBezTo>
                    <a:pt x="410" y="104"/>
                    <a:pt x="292" y="187"/>
                    <a:pt x="197" y="302"/>
                  </a:cubicBezTo>
                  <a:cubicBezTo>
                    <a:pt x="122" y="387"/>
                    <a:pt x="74" y="484"/>
                    <a:pt x="51" y="593"/>
                  </a:cubicBezTo>
                  <a:cubicBezTo>
                    <a:pt x="12" y="694"/>
                    <a:pt x="1" y="797"/>
                    <a:pt x="14" y="906"/>
                  </a:cubicBezTo>
                  <a:cubicBezTo>
                    <a:pt x="22" y="1015"/>
                    <a:pt x="54" y="1116"/>
                    <a:pt x="112" y="1206"/>
                  </a:cubicBezTo>
                  <a:cubicBezTo>
                    <a:pt x="155" y="1307"/>
                    <a:pt x="222" y="1394"/>
                    <a:pt x="312" y="1462"/>
                  </a:cubicBezTo>
                  <a:cubicBezTo>
                    <a:pt x="374" y="1501"/>
                    <a:pt x="437" y="1538"/>
                    <a:pt x="500" y="1578"/>
                  </a:cubicBezTo>
                  <a:cubicBezTo>
                    <a:pt x="608" y="1625"/>
                    <a:pt x="718" y="1650"/>
                    <a:pt x="832" y="1650"/>
                  </a:cubicBezTo>
                  <a:cubicBezTo>
                    <a:pt x="860" y="1650"/>
                    <a:pt x="888" y="1648"/>
                    <a:pt x="917" y="1645"/>
                  </a:cubicBezTo>
                  <a:cubicBezTo>
                    <a:pt x="985" y="1630"/>
                    <a:pt x="1054" y="1614"/>
                    <a:pt x="1122" y="1598"/>
                  </a:cubicBezTo>
                  <a:cubicBezTo>
                    <a:pt x="1260" y="1546"/>
                    <a:pt x="1378" y="1463"/>
                    <a:pt x="1473" y="1348"/>
                  </a:cubicBezTo>
                  <a:cubicBezTo>
                    <a:pt x="1548" y="1263"/>
                    <a:pt x="1597" y="1166"/>
                    <a:pt x="1619" y="1057"/>
                  </a:cubicBezTo>
                  <a:cubicBezTo>
                    <a:pt x="1658" y="956"/>
                    <a:pt x="1669" y="853"/>
                    <a:pt x="1656" y="745"/>
                  </a:cubicBezTo>
                  <a:cubicBezTo>
                    <a:pt x="1649" y="635"/>
                    <a:pt x="1616" y="536"/>
                    <a:pt x="1558" y="445"/>
                  </a:cubicBezTo>
                  <a:cubicBezTo>
                    <a:pt x="1515" y="343"/>
                    <a:pt x="1448" y="256"/>
                    <a:pt x="1358" y="188"/>
                  </a:cubicBezTo>
                  <a:cubicBezTo>
                    <a:pt x="1296" y="149"/>
                    <a:pt x="1233" y="112"/>
                    <a:pt x="1170" y="72"/>
                  </a:cubicBezTo>
                  <a:cubicBezTo>
                    <a:pt x="1063" y="24"/>
                    <a:pt x="952" y="1"/>
                    <a:pt x="8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1"/>
            <p:cNvSpPr/>
            <p:nvPr/>
          </p:nvSpPr>
          <p:spPr>
            <a:xfrm>
              <a:off x="1656447" y="4404962"/>
              <a:ext cx="35558" cy="33413"/>
            </a:xfrm>
            <a:custGeom>
              <a:rect b="b" l="l" r="r" t="t"/>
              <a:pathLst>
                <a:path extrusionOk="0" h="701" w="746">
                  <a:moveTo>
                    <a:pt x="322" y="0"/>
                  </a:moveTo>
                  <a:cubicBezTo>
                    <a:pt x="299" y="0"/>
                    <a:pt x="276" y="3"/>
                    <a:pt x="252" y="8"/>
                  </a:cubicBezTo>
                  <a:cubicBezTo>
                    <a:pt x="188" y="22"/>
                    <a:pt x="124" y="57"/>
                    <a:pt x="83" y="110"/>
                  </a:cubicBezTo>
                  <a:cubicBezTo>
                    <a:pt x="51" y="153"/>
                    <a:pt x="29" y="203"/>
                    <a:pt x="18" y="256"/>
                  </a:cubicBezTo>
                  <a:cubicBezTo>
                    <a:pt x="1" y="338"/>
                    <a:pt x="31" y="414"/>
                    <a:pt x="71" y="482"/>
                  </a:cubicBezTo>
                  <a:cubicBezTo>
                    <a:pt x="122" y="572"/>
                    <a:pt x="234" y="621"/>
                    <a:pt x="322" y="674"/>
                  </a:cubicBezTo>
                  <a:cubicBezTo>
                    <a:pt x="346" y="682"/>
                    <a:pt x="370" y="689"/>
                    <a:pt x="395" y="696"/>
                  </a:cubicBezTo>
                  <a:cubicBezTo>
                    <a:pt x="410" y="699"/>
                    <a:pt x="424" y="701"/>
                    <a:pt x="439" y="701"/>
                  </a:cubicBezTo>
                  <a:cubicBezTo>
                    <a:pt x="462" y="701"/>
                    <a:pt x="485" y="697"/>
                    <a:pt x="507" y="690"/>
                  </a:cubicBezTo>
                  <a:cubicBezTo>
                    <a:pt x="569" y="675"/>
                    <a:pt x="632" y="644"/>
                    <a:pt x="669" y="591"/>
                  </a:cubicBezTo>
                  <a:cubicBezTo>
                    <a:pt x="701" y="550"/>
                    <a:pt x="722" y="503"/>
                    <a:pt x="732" y="450"/>
                  </a:cubicBezTo>
                  <a:cubicBezTo>
                    <a:pt x="746" y="387"/>
                    <a:pt x="726" y="283"/>
                    <a:pt x="683" y="233"/>
                  </a:cubicBezTo>
                  <a:cubicBezTo>
                    <a:pt x="614" y="156"/>
                    <a:pt x="546" y="57"/>
                    <a:pt x="445" y="24"/>
                  </a:cubicBezTo>
                  <a:cubicBezTo>
                    <a:pt x="403" y="9"/>
                    <a:pt x="364" y="0"/>
                    <a:pt x="32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1"/>
            <p:cNvSpPr/>
            <p:nvPr/>
          </p:nvSpPr>
          <p:spPr>
            <a:xfrm>
              <a:off x="1551108" y="4396239"/>
              <a:ext cx="56483" cy="40754"/>
            </a:xfrm>
            <a:custGeom>
              <a:rect b="b" l="l" r="r" t="t"/>
              <a:pathLst>
                <a:path extrusionOk="0" h="855" w="1185">
                  <a:moveTo>
                    <a:pt x="571" y="1"/>
                  </a:moveTo>
                  <a:cubicBezTo>
                    <a:pt x="462" y="1"/>
                    <a:pt x="351" y="46"/>
                    <a:pt x="261" y="156"/>
                  </a:cubicBezTo>
                  <a:cubicBezTo>
                    <a:pt x="1" y="473"/>
                    <a:pt x="300" y="855"/>
                    <a:pt x="615" y="855"/>
                  </a:cubicBezTo>
                  <a:cubicBezTo>
                    <a:pt x="724" y="855"/>
                    <a:pt x="834" y="809"/>
                    <a:pt x="924" y="700"/>
                  </a:cubicBezTo>
                  <a:cubicBezTo>
                    <a:pt x="1185" y="383"/>
                    <a:pt x="885" y="1"/>
                    <a:pt x="5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1"/>
            <p:cNvSpPr/>
            <p:nvPr/>
          </p:nvSpPr>
          <p:spPr>
            <a:xfrm>
              <a:off x="1753875" y="4499815"/>
              <a:ext cx="49000" cy="35415"/>
            </a:xfrm>
            <a:custGeom>
              <a:rect b="b" l="l" r="r" t="t"/>
              <a:pathLst>
                <a:path extrusionOk="0" h="743" w="1028">
                  <a:moveTo>
                    <a:pt x="495" y="1"/>
                  </a:moveTo>
                  <a:cubicBezTo>
                    <a:pt x="401" y="1"/>
                    <a:pt x="305" y="40"/>
                    <a:pt x="227" y="135"/>
                  </a:cubicBezTo>
                  <a:cubicBezTo>
                    <a:pt x="1" y="411"/>
                    <a:pt x="260" y="742"/>
                    <a:pt x="533" y="742"/>
                  </a:cubicBezTo>
                  <a:cubicBezTo>
                    <a:pt x="628" y="742"/>
                    <a:pt x="724" y="702"/>
                    <a:pt x="802" y="607"/>
                  </a:cubicBezTo>
                  <a:cubicBezTo>
                    <a:pt x="1028" y="333"/>
                    <a:pt x="768" y="1"/>
                    <a:pt x="4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1"/>
            <p:cNvSpPr/>
            <p:nvPr/>
          </p:nvSpPr>
          <p:spPr>
            <a:xfrm>
              <a:off x="1616027" y="4547385"/>
              <a:ext cx="47093" cy="46044"/>
            </a:xfrm>
            <a:custGeom>
              <a:rect b="b" l="l" r="r" t="t"/>
              <a:pathLst>
                <a:path extrusionOk="0" h="966" w="988">
                  <a:moveTo>
                    <a:pt x="434" y="0"/>
                  </a:moveTo>
                  <a:cubicBezTo>
                    <a:pt x="421" y="0"/>
                    <a:pt x="409" y="1"/>
                    <a:pt x="396" y="2"/>
                  </a:cubicBezTo>
                  <a:cubicBezTo>
                    <a:pt x="353" y="6"/>
                    <a:pt x="306" y="19"/>
                    <a:pt x="265" y="36"/>
                  </a:cubicBezTo>
                  <a:cubicBezTo>
                    <a:pt x="202" y="63"/>
                    <a:pt x="135" y="99"/>
                    <a:pt x="92" y="156"/>
                  </a:cubicBezTo>
                  <a:cubicBezTo>
                    <a:pt x="29" y="239"/>
                    <a:pt x="5" y="328"/>
                    <a:pt x="3" y="428"/>
                  </a:cubicBezTo>
                  <a:cubicBezTo>
                    <a:pt x="1" y="489"/>
                    <a:pt x="4" y="544"/>
                    <a:pt x="30" y="604"/>
                  </a:cubicBezTo>
                  <a:cubicBezTo>
                    <a:pt x="46" y="643"/>
                    <a:pt x="70" y="682"/>
                    <a:pt x="92" y="717"/>
                  </a:cubicBezTo>
                  <a:cubicBezTo>
                    <a:pt x="103" y="734"/>
                    <a:pt x="115" y="750"/>
                    <a:pt x="127" y="769"/>
                  </a:cubicBezTo>
                  <a:cubicBezTo>
                    <a:pt x="216" y="900"/>
                    <a:pt x="361" y="966"/>
                    <a:pt x="507" y="966"/>
                  </a:cubicBezTo>
                  <a:cubicBezTo>
                    <a:pt x="644" y="966"/>
                    <a:pt x="780" y="909"/>
                    <a:pt x="872" y="796"/>
                  </a:cubicBezTo>
                  <a:cubicBezTo>
                    <a:pt x="947" y="703"/>
                    <a:pt x="988" y="572"/>
                    <a:pt x="976" y="454"/>
                  </a:cubicBezTo>
                  <a:cubicBezTo>
                    <a:pt x="961" y="289"/>
                    <a:pt x="853" y="136"/>
                    <a:pt x="700" y="70"/>
                  </a:cubicBezTo>
                  <a:cubicBezTo>
                    <a:pt x="615" y="33"/>
                    <a:pt x="527" y="0"/>
                    <a:pt x="4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1"/>
            <p:cNvSpPr/>
            <p:nvPr/>
          </p:nvSpPr>
          <p:spPr>
            <a:xfrm>
              <a:off x="1588525" y="4484610"/>
              <a:ext cx="54719" cy="55005"/>
            </a:xfrm>
            <a:custGeom>
              <a:rect b="b" l="l" r="r" t="t"/>
              <a:pathLst>
                <a:path extrusionOk="0" h="1154" w="1148">
                  <a:moveTo>
                    <a:pt x="610" y="1"/>
                  </a:moveTo>
                  <a:cubicBezTo>
                    <a:pt x="590" y="1"/>
                    <a:pt x="569" y="2"/>
                    <a:pt x="549" y="5"/>
                  </a:cubicBezTo>
                  <a:lnTo>
                    <a:pt x="416" y="35"/>
                  </a:lnTo>
                  <a:cubicBezTo>
                    <a:pt x="325" y="70"/>
                    <a:pt x="249" y="123"/>
                    <a:pt x="187" y="199"/>
                  </a:cubicBezTo>
                  <a:lnTo>
                    <a:pt x="141" y="271"/>
                  </a:lnTo>
                  <a:cubicBezTo>
                    <a:pt x="123" y="300"/>
                    <a:pt x="104" y="329"/>
                    <a:pt x="88" y="359"/>
                  </a:cubicBezTo>
                  <a:cubicBezTo>
                    <a:pt x="46" y="415"/>
                    <a:pt x="21" y="478"/>
                    <a:pt x="11" y="548"/>
                  </a:cubicBezTo>
                  <a:cubicBezTo>
                    <a:pt x="3" y="597"/>
                    <a:pt x="1" y="644"/>
                    <a:pt x="9" y="691"/>
                  </a:cubicBezTo>
                  <a:cubicBezTo>
                    <a:pt x="29" y="819"/>
                    <a:pt x="87" y="957"/>
                    <a:pt x="193" y="1038"/>
                  </a:cubicBezTo>
                  <a:cubicBezTo>
                    <a:pt x="231" y="1061"/>
                    <a:pt x="271" y="1086"/>
                    <a:pt x="310" y="1109"/>
                  </a:cubicBezTo>
                  <a:cubicBezTo>
                    <a:pt x="377" y="1139"/>
                    <a:pt x="446" y="1154"/>
                    <a:pt x="518" y="1154"/>
                  </a:cubicBezTo>
                  <a:cubicBezTo>
                    <a:pt x="535" y="1154"/>
                    <a:pt x="552" y="1153"/>
                    <a:pt x="569" y="1151"/>
                  </a:cubicBezTo>
                  <a:cubicBezTo>
                    <a:pt x="660" y="1148"/>
                    <a:pt x="751" y="1107"/>
                    <a:pt x="828" y="1059"/>
                  </a:cubicBezTo>
                  <a:cubicBezTo>
                    <a:pt x="864" y="1035"/>
                    <a:pt x="915" y="979"/>
                    <a:pt x="955" y="941"/>
                  </a:cubicBezTo>
                  <a:lnTo>
                    <a:pt x="1018" y="882"/>
                  </a:lnTo>
                  <a:cubicBezTo>
                    <a:pt x="1068" y="827"/>
                    <a:pt x="1099" y="763"/>
                    <a:pt x="1114" y="693"/>
                  </a:cubicBezTo>
                  <a:cubicBezTo>
                    <a:pt x="1140" y="627"/>
                    <a:pt x="1147" y="559"/>
                    <a:pt x="1137" y="489"/>
                  </a:cubicBezTo>
                  <a:cubicBezTo>
                    <a:pt x="1133" y="416"/>
                    <a:pt x="1113" y="353"/>
                    <a:pt x="1074" y="292"/>
                  </a:cubicBezTo>
                  <a:cubicBezTo>
                    <a:pt x="1046" y="225"/>
                    <a:pt x="1003" y="169"/>
                    <a:pt x="943" y="124"/>
                  </a:cubicBezTo>
                  <a:cubicBezTo>
                    <a:pt x="848" y="52"/>
                    <a:pt x="731" y="1"/>
                    <a:pt x="61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71"/>
          <p:cNvGrpSpPr/>
          <p:nvPr/>
        </p:nvGrpSpPr>
        <p:grpSpPr>
          <a:xfrm flipH="1" rot="-917266">
            <a:off x="5635953" y="4249988"/>
            <a:ext cx="640431" cy="564330"/>
            <a:chOff x="2006404" y="4069782"/>
            <a:chExt cx="447431" cy="394237"/>
          </a:xfrm>
        </p:grpSpPr>
        <p:sp>
          <p:nvSpPr>
            <p:cNvPr id="1072" name="Google Shape;1072;p71"/>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1"/>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1"/>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1"/>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1"/>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1"/>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1"/>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1"/>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1"/>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1"/>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1"/>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1"/>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4" name="Google Shape;1084;p71"/>
          <p:cNvGrpSpPr/>
          <p:nvPr/>
        </p:nvGrpSpPr>
        <p:grpSpPr>
          <a:xfrm rot="2211803">
            <a:off x="17161" y="3426730"/>
            <a:ext cx="1134370" cy="2210852"/>
            <a:chOff x="1099958" y="4292329"/>
            <a:chExt cx="269022" cy="524316"/>
          </a:xfrm>
        </p:grpSpPr>
        <p:sp>
          <p:nvSpPr>
            <p:cNvPr id="1085" name="Google Shape;1085;p71"/>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1"/>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1"/>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1"/>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1"/>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1"/>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1"/>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1"/>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1"/>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1"/>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1"/>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1"/>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1"/>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1"/>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1"/>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1"/>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1"/>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1"/>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1"/>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1"/>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1"/>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1"/>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71"/>
          <p:cNvSpPr txBox="1"/>
          <p:nvPr>
            <p:ph type="title"/>
          </p:nvPr>
        </p:nvSpPr>
        <p:spPr>
          <a:xfrm>
            <a:off x="808800" y="1604900"/>
            <a:ext cx="2127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8" name="Google Shape;1108;p71"/>
          <p:cNvSpPr txBox="1"/>
          <p:nvPr>
            <p:ph idx="2" type="title"/>
          </p:nvPr>
        </p:nvSpPr>
        <p:spPr>
          <a:xfrm>
            <a:off x="6235850" y="1604900"/>
            <a:ext cx="2070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6"/>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09" name="Google Shape;1109;p71"/>
          <p:cNvSpPr txBox="1"/>
          <p:nvPr>
            <p:ph idx="3"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110" name="Google Shape;1110;p71"/>
          <p:cNvSpPr txBox="1"/>
          <p:nvPr>
            <p:ph idx="4" type="title"/>
          </p:nvPr>
        </p:nvSpPr>
        <p:spPr>
          <a:xfrm>
            <a:off x="720000"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11" name="Google Shape;1111;p71"/>
          <p:cNvSpPr txBox="1"/>
          <p:nvPr>
            <p:ph idx="1" type="subTitle"/>
          </p:nvPr>
        </p:nvSpPr>
        <p:spPr>
          <a:xfrm>
            <a:off x="720000"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12" name="Google Shape;1112;p71"/>
          <p:cNvSpPr txBox="1"/>
          <p:nvPr>
            <p:ph idx="5" type="title"/>
          </p:nvPr>
        </p:nvSpPr>
        <p:spPr>
          <a:xfrm>
            <a:off x="3419271"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13" name="Google Shape;1113;p71"/>
          <p:cNvSpPr txBox="1"/>
          <p:nvPr>
            <p:ph idx="6" type="subTitle"/>
          </p:nvPr>
        </p:nvSpPr>
        <p:spPr>
          <a:xfrm>
            <a:off x="3419271"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14" name="Google Shape;1114;p71"/>
          <p:cNvSpPr txBox="1"/>
          <p:nvPr>
            <p:ph idx="7" type="title"/>
          </p:nvPr>
        </p:nvSpPr>
        <p:spPr>
          <a:xfrm>
            <a:off x="6118549" y="2974225"/>
            <a:ext cx="2305500" cy="4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15" name="Google Shape;1115;p71"/>
          <p:cNvSpPr txBox="1"/>
          <p:nvPr>
            <p:ph idx="8" type="subTitle"/>
          </p:nvPr>
        </p:nvSpPr>
        <p:spPr>
          <a:xfrm>
            <a:off x="6118550" y="3332725"/>
            <a:ext cx="2305500" cy="78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16" name="Google Shape;1116;p71"/>
          <p:cNvSpPr txBox="1"/>
          <p:nvPr>
            <p:ph idx="9" type="title"/>
          </p:nvPr>
        </p:nvSpPr>
        <p:spPr>
          <a:xfrm>
            <a:off x="3508075" y="1604900"/>
            <a:ext cx="21279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800">
                <a:solidFill>
                  <a:schemeClr val="accen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17" name="Google Shape;1117;p71"/>
          <p:cNvSpPr/>
          <p:nvPr/>
        </p:nvSpPr>
        <p:spPr>
          <a:xfrm>
            <a:off x="3664750" y="47810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1"/>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1"/>
          <p:cNvSpPr/>
          <p:nvPr/>
        </p:nvSpPr>
        <p:spPr>
          <a:xfrm>
            <a:off x="8636341" y="307510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1"/>
          <p:cNvSpPr/>
          <p:nvPr/>
        </p:nvSpPr>
        <p:spPr>
          <a:xfrm>
            <a:off x="1711341" y="4571138"/>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1"/>
          <p:cNvSpPr/>
          <p:nvPr/>
        </p:nvSpPr>
        <p:spPr>
          <a:xfrm>
            <a:off x="352496" y="41755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1"/>
          <p:cNvSpPr/>
          <p:nvPr/>
        </p:nvSpPr>
        <p:spPr>
          <a:xfrm>
            <a:off x="417252" y="35181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1"/>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1"/>
          <p:cNvSpPr/>
          <p:nvPr/>
        </p:nvSpPr>
        <p:spPr>
          <a:xfrm>
            <a:off x="655083" y="315277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1"/>
          <p:cNvSpPr/>
          <p:nvPr/>
        </p:nvSpPr>
        <p:spPr>
          <a:xfrm>
            <a:off x="8632566" y="50759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1"/>
          <p:cNvSpPr/>
          <p:nvPr/>
        </p:nvSpPr>
        <p:spPr>
          <a:xfrm>
            <a:off x="8535348" y="4551515"/>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1"/>
          <p:cNvSpPr/>
          <p:nvPr/>
        </p:nvSpPr>
        <p:spPr>
          <a:xfrm>
            <a:off x="7011540" y="530253"/>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128" name="Shape 1128"/>
        <p:cNvGrpSpPr/>
        <p:nvPr/>
      </p:nvGrpSpPr>
      <p:grpSpPr>
        <a:xfrm>
          <a:off x="0" y="0"/>
          <a:ext cx="0" cy="0"/>
          <a:chOff x="0" y="0"/>
          <a:chExt cx="0" cy="0"/>
        </a:xfrm>
      </p:grpSpPr>
      <p:grpSp>
        <p:nvGrpSpPr>
          <p:cNvPr id="1129" name="Google Shape;1129;p72"/>
          <p:cNvGrpSpPr/>
          <p:nvPr/>
        </p:nvGrpSpPr>
        <p:grpSpPr>
          <a:xfrm>
            <a:off x="7708256" y="3219792"/>
            <a:ext cx="1597538" cy="708015"/>
            <a:chOff x="4059002" y="793671"/>
            <a:chExt cx="401482" cy="177933"/>
          </a:xfrm>
        </p:grpSpPr>
        <p:sp>
          <p:nvSpPr>
            <p:cNvPr id="1130" name="Google Shape;1130;p72"/>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2"/>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2"/>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2"/>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2"/>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2"/>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2"/>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2"/>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2"/>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2"/>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2"/>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2"/>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2"/>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2"/>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2"/>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2"/>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2"/>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2"/>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2"/>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9" name="Google Shape;1149;p72"/>
          <p:cNvGrpSpPr/>
          <p:nvPr/>
        </p:nvGrpSpPr>
        <p:grpSpPr>
          <a:xfrm rot="-2700000">
            <a:off x="5065732" y="4277675"/>
            <a:ext cx="993627" cy="1108915"/>
            <a:chOff x="5072836" y="892909"/>
            <a:chExt cx="282225" cy="314971"/>
          </a:xfrm>
        </p:grpSpPr>
        <p:sp>
          <p:nvSpPr>
            <p:cNvPr id="1150" name="Google Shape;1150;p72"/>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2"/>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2"/>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2"/>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2"/>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2"/>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2"/>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2"/>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2"/>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2"/>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2"/>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2"/>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2"/>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2"/>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2"/>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2"/>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p72"/>
          <p:cNvGrpSpPr/>
          <p:nvPr/>
        </p:nvGrpSpPr>
        <p:grpSpPr>
          <a:xfrm>
            <a:off x="6059398" y="4755586"/>
            <a:ext cx="466198" cy="463516"/>
            <a:chOff x="4789992" y="5348109"/>
            <a:chExt cx="351768" cy="349718"/>
          </a:xfrm>
        </p:grpSpPr>
        <p:sp>
          <p:nvSpPr>
            <p:cNvPr id="1167" name="Google Shape;1167;p72"/>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2"/>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2"/>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2"/>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2"/>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2"/>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2"/>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2"/>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2"/>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2"/>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7" name="Google Shape;1177;p7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178" name="Google Shape;1178;p72"/>
          <p:cNvSpPr/>
          <p:nvPr/>
        </p:nvSpPr>
        <p:spPr>
          <a:xfrm>
            <a:off x="7023975"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2"/>
          <p:cNvSpPr/>
          <p:nvPr/>
        </p:nvSpPr>
        <p:spPr>
          <a:xfrm>
            <a:off x="1704693" y="2978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2"/>
          <p:cNvSpPr/>
          <p:nvPr/>
        </p:nvSpPr>
        <p:spPr>
          <a:xfrm>
            <a:off x="1508904" y="48608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2"/>
          <p:cNvSpPr/>
          <p:nvPr/>
        </p:nvSpPr>
        <p:spPr>
          <a:xfrm>
            <a:off x="352496" y="38729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2"/>
          <p:cNvSpPr/>
          <p:nvPr/>
        </p:nvSpPr>
        <p:spPr>
          <a:xfrm>
            <a:off x="8535310" y="160221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2"/>
          <p:cNvSpPr/>
          <p:nvPr/>
        </p:nvSpPr>
        <p:spPr>
          <a:xfrm>
            <a:off x="2465050" y="47555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2"/>
          <p:cNvSpPr/>
          <p:nvPr/>
        </p:nvSpPr>
        <p:spPr>
          <a:xfrm>
            <a:off x="4921593" y="39303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2"/>
          <p:cNvSpPr/>
          <p:nvPr/>
        </p:nvSpPr>
        <p:spPr>
          <a:xfrm>
            <a:off x="352491" y="39308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2"/>
          <p:cNvSpPr/>
          <p:nvPr/>
        </p:nvSpPr>
        <p:spPr>
          <a:xfrm>
            <a:off x="7793423" y="4702528"/>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5_1">
    <p:spTree>
      <p:nvGrpSpPr>
        <p:cNvPr id="1187" name="Shape 1187"/>
        <p:cNvGrpSpPr/>
        <p:nvPr/>
      </p:nvGrpSpPr>
      <p:grpSpPr>
        <a:xfrm>
          <a:off x="0" y="0"/>
          <a:ext cx="0" cy="0"/>
          <a:chOff x="0" y="0"/>
          <a:chExt cx="0" cy="0"/>
        </a:xfrm>
      </p:grpSpPr>
      <p:grpSp>
        <p:nvGrpSpPr>
          <p:cNvPr id="1188" name="Google Shape;1188;p73"/>
          <p:cNvGrpSpPr/>
          <p:nvPr/>
        </p:nvGrpSpPr>
        <p:grpSpPr>
          <a:xfrm rot="1586299">
            <a:off x="7841007" y="400765"/>
            <a:ext cx="1414192" cy="2756263"/>
            <a:chOff x="1099958" y="4292329"/>
            <a:chExt cx="269022" cy="524316"/>
          </a:xfrm>
        </p:grpSpPr>
        <p:sp>
          <p:nvSpPr>
            <p:cNvPr id="1189" name="Google Shape;1189;p73"/>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3"/>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3"/>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3"/>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3"/>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3"/>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3"/>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3"/>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3"/>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3"/>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3"/>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3"/>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3"/>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3"/>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3"/>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3"/>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3"/>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3"/>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3"/>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3"/>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3"/>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3"/>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73"/>
          <p:cNvGrpSpPr/>
          <p:nvPr/>
        </p:nvGrpSpPr>
        <p:grpSpPr>
          <a:xfrm rot="-2555880">
            <a:off x="1342198" y="3304317"/>
            <a:ext cx="1324785" cy="2510311"/>
            <a:chOff x="177688" y="2854372"/>
            <a:chExt cx="568167" cy="1076609"/>
          </a:xfrm>
        </p:grpSpPr>
        <p:sp>
          <p:nvSpPr>
            <p:cNvPr id="1212" name="Google Shape;1212;p73"/>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3"/>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3"/>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3"/>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3"/>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3"/>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3"/>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3"/>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3"/>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3"/>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3"/>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3"/>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3"/>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3"/>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3"/>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3"/>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3"/>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3"/>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3"/>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3"/>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3"/>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3"/>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3"/>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3"/>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3"/>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3"/>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3"/>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3"/>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0" name="Google Shape;1240;p73"/>
          <p:cNvGrpSpPr/>
          <p:nvPr/>
        </p:nvGrpSpPr>
        <p:grpSpPr>
          <a:xfrm rot="6058539">
            <a:off x="6218889" y="4202514"/>
            <a:ext cx="994444" cy="1515133"/>
            <a:chOff x="2251545" y="3095652"/>
            <a:chExt cx="344808" cy="525316"/>
          </a:xfrm>
        </p:grpSpPr>
        <p:sp>
          <p:nvSpPr>
            <p:cNvPr id="1241" name="Google Shape;1241;p73"/>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3"/>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3"/>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3"/>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3"/>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3"/>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3"/>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3"/>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3"/>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3"/>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3"/>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3"/>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3" name="Google Shape;1253;p73"/>
          <p:cNvGrpSpPr/>
          <p:nvPr/>
        </p:nvGrpSpPr>
        <p:grpSpPr>
          <a:xfrm>
            <a:off x="188483" y="1533537"/>
            <a:ext cx="453851" cy="411916"/>
            <a:chOff x="2345588" y="3008044"/>
            <a:chExt cx="250194" cy="227076"/>
          </a:xfrm>
        </p:grpSpPr>
        <p:sp>
          <p:nvSpPr>
            <p:cNvPr id="1254" name="Google Shape;1254;p73"/>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3"/>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3"/>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3"/>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3"/>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3"/>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3"/>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3"/>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2" name="Google Shape;1262;p73"/>
          <p:cNvGrpSpPr/>
          <p:nvPr/>
        </p:nvGrpSpPr>
        <p:grpSpPr>
          <a:xfrm>
            <a:off x="4015692" y="4327752"/>
            <a:ext cx="1035689" cy="1391890"/>
            <a:chOff x="5631708" y="678274"/>
            <a:chExt cx="362636" cy="487374"/>
          </a:xfrm>
        </p:grpSpPr>
        <p:sp>
          <p:nvSpPr>
            <p:cNvPr id="1263" name="Google Shape;1263;p73"/>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3"/>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3"/>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3"/>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3"/>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3"/>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3"/>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3"/>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3"/>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3"/>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3"/>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3"/>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5" name="Google Shape;1275;p7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276" name="Google Shape;1276;p73"/>
          <p:cNvSpPr/>
          <p:nvPr/>
        </p:nvSpPr>
        <p:spPr>
          <a:xfrm>
            <a:off x="3550175" y="463254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3"/>
          <p:cNvSpPr/>
          <p:nvPr/>
        </p:nvSpPr>
        <p:spPr>
          <a:xfrm>
            <a:off x="8723893" y="3306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3"/>
          <p:cNvSpPr/>
          <p:nvPr/>
        </p:nvSpPr>
        <p:spPr>
          <a:xfrm>
            <a:off x="6643259" y="2300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3"/>
          <p:cNvSpPr/>
          <p:nvPr/>
        </p:nvSpPr>
        <p:spPr>
          <a:xfrm>
            <a:off x="5483174" y="4773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3"/>
          <p:cNvSpPr/>
          <p:nvPr/>
        </p:nvSpPr>
        <p:spPr>
          <a:xfrm>
            <a:off x="386716" y="96893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3"/>
          <p:cNvSpPr/>
          <p:nvPr/>
        </p:nvSpPr>
        <p:spPr>
          <a:xfrm>
            <a:off x="453966" y="32022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3"/>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3"/>
          <p:cNvSpPr/>
          <p:nvPr/>
        </p:nvSpPr>
        <p:spPr>
          <a:xfrm>
            <a:off x="8622739" y="181561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3"/>
          <p:cNvSpPr/>
          <p:nvPr/>
        </p:nvSpPr>
        <p:spPr>
          <a:xfrm>
            <a:off x="8492927" y="294542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3"/>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3"/>
          <p:cNvSpPr/>
          <p:nvPr/>
        </p:nvSpPr>
        <p:spPr>
          <a:xfrm>
            <a:off x="781075" y="49276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3"/>
          <p:cNvSpPr/>
          <p:nvPr/>
        </p:nvSpPr>
        <p:spPr>
          <a:xfrm>
            <a:off x="1933564" y="4603510"/>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3"/>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3"/>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3"/>
          <p:cNvSpPr/>
          <p:nvPr/>
        </p:nvSpPr>
        <p:spPr>
          <a:xfrm>
            <a:off x="321804" y="42053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3"/>
          <p:cNvSpPr/>
          <p:nvPr/>
        </p:nvSpPr>
        <p:spPr>
          <a:xfrm>
            <a:off x="2353838"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3"/>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1293" name="Shape 1293"/>
        <p:cNvGrpSpPr/>
        <p:nvPr/>
      </p:nvGrpSpPr>
      <p:grpSpPr>
        <a:xfrm>
          <a:off x="0" y="0"/>
          <a:ext cx="0" cy="0"/>
          <a:chOff x="0" y="0"/>
          <a:chExt cx="0" cy="0"/>
        </a:xfrm>
      </p:grpSpPr>
      <p:grpSp>
        <p:nvGrpSpPr>
          <p:cNvPr id="1294" name="Google Shape;1294;p74"/>
          <p:cNvGrpSpPr/>
          <p:nvPr/>
        </p:nvGrpSpPr>
        <p:grpSpPr>
          <a:xfrm>
            <a:off x="752192" y="2813724"/>
            <a:ext cx="997804" cy="1520159"/>
            <a:chOff x="2251545" y="3095652"/>
            <a:chExt cx="344808" cy="525316"/>
          </a:xfrm>
        </p:grpSpPr>
        <p:sp>
          <p:nvSpPr>
            <p:cNvPr id="1295" name="Google Shape;1295;p7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74"/>
          <p:cNvGrpSpPr/>
          <p:nvPr/>
        </p:nvGrpSpPr>
        <p:grpSpPr>
          <a:xfrm>
            <a:off x="7708256" y="3219792"/>
            <a:ext cx="1597538" cy="708015"/>
            <a:chOff x="4059002" y="793671"/>
            <a:chExt cx="401482" cy="177933"/>
          </a:xfrm>
        </p:grpSpPr>
        <p:sp>
          <p:nvSpPr>
            <p:cNvPr id="1308" name="Google Shape;1308;p74"/>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4"/>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4"/>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4"/>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4"/>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4"/>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4"/>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4"/>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4"/>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4"/>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4"/>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4"/>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4"/>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4"/>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4"/>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4"/>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4"/>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4"/>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4"/>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74"/>
          <p:cNvGrpSpPr/>
          <p:nvPr/>
        </p:nvGrpSpPr>
        <p:grpSpPr>
          <a:xfrm rot="-2700000">
            <a:off x="5065732" y="4277675"/>
            <a:ext cx="993627" cy="1108915"/>
            <a:chOff x="5072836" y="892909"/>
            <a:chExt cx="282225" cy="314971"/>
          </a:xfrm>
        </p:grpSpPr>
        <p:sp>
          <p:nvSpPr>
            <p:cNvPr id="1328" name="Google Shape;1328;p74"/>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4"/>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4"/>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4"/>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4"/>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4"/>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4"/>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4"/>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4"/>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4"/>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4"/>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4"/>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4"/>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4"/>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4"/>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4"/>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4" name="Google Shape;1344;p74"/>
          <p:cNvGrpSpPr/>
          <p:nvPr/>
        </p:nvGrpSpPr>
        <p:grpSpPr>
          <a:xfrm rot="1138321">
            <a:off x="1112441" y="-139785"/>
            <a:ext cx="1223011" cy="1359591"/>
            <a:chOff x="4728600" y="-742191"/>
            <a:chExt cx="432607" cy="480940"/>
          </a:xfrm>
        </p:grpSpPr>
        <p:grpSp>
          <p:nvGrpSpPr>
            <p:cNvPr id="1345" name="Google Shape;1345;p74"/>
            <p:cNvGrpSpPr/>
            <p:nvPr/>
          </p:nvGrpSpPr>
          <p:grpSpPr>
            <a:xfrm>
              <a:off x="4728600" y="-715975"/>
              <a:ext cx="432607" cy="454724"/>
              <a:chOff x="4728600" y="-715975"/>
              <a:chExt cx="432607" cy="454724"/>
            </a:xfrm>
          </p:grpSpPr>
          <p:sp>
            <p:nvSpPr>
              <p:cNvPr id="1346" name="Google Shape;1346;p74"/>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4"/>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4"/>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4"/>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4"/>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4"/>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4"/>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4"/>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4"/>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5" name="Google Shape;1355;p74"/>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4"/>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7" name="Google Shape;1357;p74"/>
          <p:cNvGrpSpPr/>
          <p:nvPr/>
        </p:nvGrpSpPr>
        <p:grpSpPr>
          <a:xfrm>
            <a:off x="7015670" y="960519"/>
            <a:ext cx="1128438" cy="1359634"/>
            <a:chOff x="5234039" y="-267543"/>
            <a:chExt cx="313064" cy="377173"/>
          </a:xfrm>
        </p:grpSpPr>
        <p:sp>
          <p:nvSpPr>
            <p:cNvPr id="1358" name="Google Shape;1358;p74"/>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4"/>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4"/>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4"/>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4"/>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4"/>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4"/>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4"/>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4"/>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4"/>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4"/>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4"/>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4"/>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4"/>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4"/>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4"/>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4"/>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4"/>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4"/>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74"/>
          <p:cNvGrpSpPr/>
          <p:nvPr/>
        </p:nvGrpSpPr>
        <p:grpSpPr>
          <a:xfrm>
            <a:off x="6059398" y="4755586"/>
            <a:ext cx="466198" cy="463516"/>
            <a:chOff x="4789992" y="5348109"/>
            <a:chExt cx="351768" cy="349718"/>
          </a:xfrm>
        </p:grpSpPr>
        <p:sp>
          <p:nvSpPr>
            <p:cNvPr id="1378" name="Google Shape;1378;p74"/>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4"/>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4"/>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4"/>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4"/>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4"/>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4"/>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4"/>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4"/>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4"/>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8" name="Google Shape;1388;p74"/>
          <p:cNvSpPr txBox="1"/>
          <p:nvPr>
            <p:ph type="title"/>
          </p:nvPr>
        </p:nvSpPr>
        <p:spPr>
          <a:xfrm>
            <a:off x="3222888" y="3331488"/>
            <a:ext cx="26805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389" name="Google Shape;1389;p74"/>
          <p:cNvSpPr txBox="1"/>
          <p:nvPr>
            <p:ph idx="1" type="subTitle"/>
          </p:nvPr>
        </p:nvSpPr>
        <p:spPr>
          <a:xfrm rot="-455">
            <a:off x="2307025" y="3896066"/>
            <a:ext cx="45300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90" name="Google Shape;1390;p74"/>
          <p:cNvSpPr/>
          <p:nvPr>
            <p:ph idx="2" type="pic"/>
          </p:nvPr>
        </p:nvSpPr>
        <p:spPr>
          <a:xfrm>
            <a:off x="2904588" y="773063"/>
            <a:ext cx="3317100" cy="1840800"/>
          </a:xfrm>
          <a:prstGeom prst="rect">
            <a:avLst/>
          </a:prstGeom>
          <a:noFill/>
          <a:ln cap="flat" cmpd="sng" w="9525">
            <a:solidFill>
              <a:schemeClr val="dk2"/>
            </a:solidFill>
            <a:prstDash val="solid"/>
            <a:round/>
            <a:headEnd len="sm" w="sm" type="none"/>
            <a:tailEnd len="sm" w="sm" type="none"/>
          </a:ln>
        </p:spPr>
      </p:sp>
      <p:sp>
        <p:nvSpPr>
          <p:cNvPr id="1391" name="Google Shape;1391;p74"/>
          <p:cNvSpPr/>
          <p:nvPr/>
        </p:nvSpPr>
        <p:spPr>
          <a:xfrm>
            <a:off x="590323" y="1121327"/>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4"/>
          <p:cNvSpPr/>
          <p:nvPr/>
        </p:nvSpPr>
        <p:spPr>
          <a:xfrm>
            <a:off x="2145463" y="4760225"/>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4"/>
          <p:cNvSpPr/>
          <p:nvPr/>
        </p:nvSpPr>
        <p:spPr>
          <a:xfrm>
            <a:off x="1061229" y="490062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4"/>
          <p:cNvSpPr/>
          <p:nvPr/>
        </p:nvSpPr>
        <p:spPr>
          <a:xfrm>
            <a:off x="590334" y="377212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4"/>
          <p:cNvSpPr/>
          <p:nvPr/>
        </p:nvSpPr>
        <p:spPr>
          <a:xfrm>
            <a:off x="8535310" y="160221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4"/>
          <p:cNvSpPr/>
          <p:nvPr/>
        </p:nvSpPr>
        <p:spPr>
          <a:xfrm>
            <a:off x="4308425" y="47555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4"/>
          <p:cNvSpPr/>
          <p:nvPr/>
        </p:nvSpPr>
        <p:spPr>
          <a:xfrm>
            <a:off x="352491" y="39308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4"/>
          <p:cNvSpPr/>
          <p:nvPr/>
        </p:nvSpPr>
        <p:spPr>
          <a:xfrm>
            <a:off x="7450223" y="460349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4"/>
          <p:cNvSpPr/>
          <p:nvPr/>
        </p:nvSpPr>
        <p:spPr>
          <a:xfrm>
            <a:off x="2961993" y="3356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4"/>
          <p:cNvSpPr/>
          <p:nvPr/>
        </p:nvSpPr>
        <p:spPr>
          <a:xfrm>
            <a:off x="4921593" y="39303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01" name="Shape 140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402" name="Shape 1402"/>
        <p:cNvGrpSpPr/>
        <p:nvPr/>
      </p:nvGrpSpPr>
      <p:grpSpPr>
        <a:xfrm>
          <a:off x="0" y="0"/>
          <a:ext cx="0" cy="0"/>
          <a:chOff x="0" y="0"/>
          <a:chExt cx="0" cy="0"/>
        </a:xfrm>
      </p:grpSpPr>
      <p:grpSp>
        <p:nvGrpSpPr>
          <p:cNvPr id="1403" name="Google Shape;1403;p76"/>
          <p:cNvGrpSpPr/>
          <p:nvPr/>
        </p:nvGrpSpPr>
        <p:grpSpPr>
          <a:xfrm rot="9284465">
            <a:off x="678583" y="-2028214"/>
            <a:ext cx="9393665" cy="8567764"/>
            <a:chOff x="-2537947" y="-2336543"/>
            <a:chExt cx="4759398" cy="4340947"/>
          </a:xfrm>
        </p:grpSpPr>
        <p:sp>
          <p:nvSpPr>
            <p:cNvPr id="1404" name="Google Shape;1404;p76"/>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6"/>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6"/>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6"/>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6"/>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9" name="Google Shape;1409;p76"/>
          <p:cNvGrpSpPr/>
          <p:nvPr/>
        </p:nvGrpSpPr>
        <p:grpSpPr>
          <a:xfrm flipH="1" rot="1432125">
            <a:off x="4438817" y="116542"/>
            <a:ext cx="2461232" cy="1065079"/>
            <a:chOff x="3758998" y="-241279"/>
            <a:chExt cx="873461" cy="377983"/>
          </a:xfrm>
        </p:grpSpPr>
        <p:sp>
          <p:nvSpPr>
            <p:cNvPr id="1410" name="Google Shape;1410;p76"/>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6"/>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6"/>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6"/>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6"/>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6"/>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6"/>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6"/>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6"/>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6"/>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6"/>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6"/>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6"/>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6"/>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6"/>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6"/>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6"/>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6"/>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6"/>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6"/>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6"/>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6"/>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6"/>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6"/>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6"/>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6"/>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6"/>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6"/>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6"/>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6"/>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76"/>
          <p:cNvGrpSpPr/>
          <p:nvPr/>
        </p:nvGrpSpPr>
        <p:grpSpPr>
          <a:xfrm flipH="1" rot="-4707470">
            <a:off x="877106" y="4541302"/>
            <a:ext cx="620419" cy="782924"/>
            <a:chOff x="4198851" y="-806491"/>
            <a:chExt cx="163967" cy="206914"/>
          </a:xfrm>
        </p:grpSpPr>
        <p:sp>
          <p:nvSpPr>
            <p:cNvPr id="1441" name="Google Shape;1441;p76"/>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6"/>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6"/>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6"/>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6"/>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6"/>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6"/>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6"/>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6"/>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6"/>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1" name="Google Shape;1451;p76"/>
          <p:cNvGrpSpPr/>
          <p:nvPr/>
        </p:nvGrpSpPr>
        <p:grpSpPr>
          <a:xfrm flipH="1">
            <a:off x="4068760" y="4150624"/>
            <a:ext cx="1656877" cy="734403"/>
            <a:chOff x="4059002" y="793671"/>
            <a:chExt cx="401482" cy="177933"/>
          </a:xfrm>
        </p:grpSpPr>
        <p:sp>
          <p:nvSpPr>
            <p:cNvPr id="1452" name="Google Shape;1452;p76"/>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6"/>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6"/>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6"/>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6"/>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6"/>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6"/>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6"/>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6"/>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6"/>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6"/>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6"/>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6"/>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6"/>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76"/>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76"/>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6"/>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6"/>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6"/>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1" name="Google Shape;1471;p76"/>
          <p:cNvGrpSpPr/>
          <p:nvPr/>
        </p:nvGrpSpPr>
        <p:grpSpPr>
          <a:xfrm flipH="1">
            <a:off x="6779074" y="2920953"/>
            <a:ext cx="1189024" cy="1315352"/>
            <a:chOff x="4219108" y="-509347"/>
            <a:chExt cx="183511" cy="203005"/>
          </a:xfrm>
        </p:grpSpPr>
        <p:sp>
          <p:nvSpPr>
            <p:cNvPr id="1472" name="Google Shape;1472;p76"/>
            <p:cNvSpPr/>
            <p:nvPr/>
          </p:nvSpPr>
          <p:spPr>
            <a:xfrm>
              <a:off x="4252712" y="-441615"/>
              <a:ext cx="72308" cy="69114"/>
            </a:xfrm>
            <a:custGeom>
              <a:rect b="b" l="l" r="r" t="t"/>
              <a:pathLst>
                <a:path extrusionOk="0" h="1450" w="1517">
                  <a:moveTo>
                    <a:pt x="311" y="0"/>
                  </a:moveTo>
                  <a:cubicBezTo>
                    <a:pt x="159" y="0"/>
                    <a:pt x="1" y="67"/>
                    <a:pt x="126" y="236"/>
                  </a:cubicBezTo>
                  <a:cubicBezTo>
                    <a:pt x="130" y="241"/>
                    <a:pt x="136" y="243"/>
                    <a:pt x="142" y="243"/>
                  </a:cubicBezTo>
                  <a:cubicBezTo>
                    <a:pt x="154" y="243"/>
                    <a:pt x="165" y="235"/>
                    <a:pt x="159" y="221"/>
                  </a:cubicBezTo>
                  <a:cubicBezTo>
                    <a:pt x="228" y="142"/>
                    <a:pt x="295" y="103"/>
                    <a:pt x="361" y="103"/>
                  </a:cubicBezTo>
                  <a:cubicBezTo>
                    <a:pt x="401" y="103"/>
                    <a:pt x="440" y="117"/>
                    <a:pt x="479" y="145"/>
                  </a:cubicBezTo>
                  <a:cubicBezTo>
                    <a:pt x="500" y="156"/>
                    <a:pt x="522" y="169"/>
                    <a:pt x="542" y="181"/>
                  </a:cubicBezTo>
                  <a:cubicBezTo>
                    <a:pt x="624" y="229"/>
                    <a:pt x="703" y="285"/>
                    <a:pt x="775" y="346"/>
                  </a:cubicBezTo>
                  <a:cubicBezTo>
                    <a:pt x="912" y="465"/>
                    <a:pt x="1028" y="607"/>
                    <a:pt x="1121" y="764"/>
                  </a:cubicBezTo>
                  <a:cubicBezTo>
                    <a:pt x="1170" y="847"/>
                    <a:pt x="1210" y="932"/>
                    <a:pt x="1244" y="1022"/>
                  </a:cubicBezTo>
                  <a:cubicBezTo>
                    <a:pt x="1290" y="1141"/>
                    <a:pt x="1327" y="1176"/>
                    <a:pt x="1228" y="1272"/>
                  </a:cubicBezTo>
                  <a:cubicBezTo>
                    <a:pt x="1191" y="1309"/>
                    <a:pt x="1160" y="1324"/>
                    <a:pt x="1131" y="1324"/>
                  </a:cubicBezTo>
                  <a:cubicBezTo>
                    <a:pt x="1072" y="1324"/>
                    <a:pt x="1023" y="1262"/>
                    <a:pt x="952" y="1188"/>
                  </a:cubicBezTo>
                  <a:cubicBezTo>
                    <a:pt x="875" y="1106"/>
                    <a:pt x="819" y="1013"/>
                    <a:pt x="771" y="912"/>
                  </a:cubicBezTo>
                  <a:cubicBezTo>
                    <a:pt x="769" y="909"/>
                    <a:pt x="766" y="908"/>
                    <a:pt x="764" y="908"/>
                  </a:cubicBezTo>
                  <a:cubicBezTo>
                    <a:pt x="758" y="908"/>
                    <a:pt x="752" y="913"/>
                    <a:pt x="754" y="920"/>
                  </a:cubicBezTo>
                  <a:cubicBezTo>
                    <a:pt x="798" y="1074"/>
                    <a:pt x="872" y="1204"/>
                    <a:pt x="998" y="1308"/>
                  </a:cubicBezTo>
                  <a:cubicBezTo>
                    <a:pt x="1054" y="1353"/>
                    <a:pt x="1174" y="1450"/>
                    <a:pt x="1269" y="1450"/>
                  </a:cubicBezTo>
                  <a:cubicBezTo>
                    <a:pt x="1286" y="1450"/>
                    <a:pt x="1302" y="1447"/>
                    <a:pt x="1316" y="1441"/>
                  </a:cubicBezTo>
                  <a:cubicBezTo>
                    <a:pt x="1516" y="1350"/>
                    <a:pt x="1298" y="902"/>
                    <a:pt x="1239" y="782"/>
                  </a:cubicBezTo>
                  <a:cubicBezTo>
                    <a:pt x="1081" y="463"/>
                    <a:pt x="797" y="161"/>
                    <a:pt x="462" y="25"/>
                  </a:cubicBezTo>
                  <a:cubicBezTo>
                    <a:pt x="422" y="9"/>
                    <a:pt x="367" y="0"/>
                    <a:pt x="31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6"/>
            <p:cNvSpPr/>
            <p:nvPr/>
          </p:nvSpPr>
          <p:spPr>
            <a:xfrm>
              <a:off x="4258051" y="-421167"/>
              <a:ext cx="94234" cy="78409"/>
            </a:xfrm>
            <a:custGeom>
              <a:rect b="b" l="l" r="r" t="t"/>
              <a:pathLst>
                <a:path extrusionOk="0" h="1645" w="1977">
                  <a:moveTo>
                    <a:pt x="15" y="0"/>
                  </a:moveTo>
                  <a:cubicBezTo>
                    <a:pt x="8" y="0"/>
                    <a:pt x="1" y="7"/>
                    <a:pt x="3" y="15"/>
                  </a:cubicBezTo>
                  <a:cubicBezTo>
                    <a:pt x="190" y="574"/>
                    <a:pt x="577" y="1076"/>
                    <a:pt x="1048" y="1426"/>
                  </a:cubicBezTo>
                  <a:cubicBezTo>
                    <a:pt x="1191" y="1532"/>
                    <a:pt x="1376" y="1645"/>
                    <a:pt x="1560" y="1645"/>
                  </a:cubicBezTo>
                  <a:cubicBezTo>
                    <a:pt x="1623" y="1645"/>
                    <a:pt x="1685" y="1632"/>
                    <a:pt x="1745" y="1601"/>
                  </a:cubicBezTo>
                  <a:cubicBezTo>
                    <a:pt x="1898" y="1523"/>
                    <a:pt x="1977" y="1375"/>
                    <a:pt x="1952" y="1211"/>
                  </a:cubicBezTo>
                  <a:cubicBezTo>
                    <a:pt x="1950" y="1201"/>
                    <a:pt x="1942" y="1197"/>
                    <a:pt x="1933" y="1197"/>
                  </a:cubicBezTo>
                  <a:cubicBezTo>
                    <a:pt x="1923" y="1197"/>
                    <a:pt x="1912" y="1204"/>
                    <a:pt x="1912" y="1217"/>
                  </a:cubicBezTo>
                  <a:cubicBezTo>
                    <a:pt x="1914" y="1442"/>
                    <a:pt x="1749" y="1519"/>
                    <a:pt x="1580" y="1519"/>
                  </a:cubicBezTo>
                  <a:cubicBezTo>
                    <a:pt x="1512" y="1519"/>
                    <a:pt x="1442" y="1507"/>
                    <a:pt x="1383" y="1486"/>
                  </a:cubicBezTo>
                  <a:cubicBezTo>
                    <a:pt x="1294" y="1454"/>
                    <a:pt x="1218" y="1406"/>
                    <a:pt x="1140" y="1351"/>
                  </a:cubicBezTo>
                  <a:cubicBezTo>
                    <a:pt x="975" y="1234"/>
                    <a:pt x="822" y="1094"/>
                    <a:pt x="682" y="950"/>
                  </a:cubicBezTo>
                  <a:cubicBezTo>
                    <a:pt x="413" y="668"/>
                    <a:pt x="210" y="346"/>
                    <a:pt x="24" y="5"/>
                  </a:cubicBezTo>
                  <a:cubicBezTo>
                    <a:pt x="22"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6"/>
            <p:cNvSpPr/>
            <p:nvPr/>
          </p:nvSpPr>
          <p:spPr>
            <a:xfrm>
              <a:off x="4219108" y="-488232"/>
              <a:ext cx="130364" cy="108676"/>
            </a:xfrm>
            <a:custGeom>
              <a:rect b="b" l="l" r="r" t="t"/>
              <a:pathLst>
                <a:path extrusionOk="0" h="2280" w="2735">
                  <a:moveTo>
                    <a:pt x="656" y="1"/>
                  </a:moveTo>
                  <a:cubicBezTo>
                    <a:pt x="495" y="1"/>
                    <a:pt x="343" y="51"/>
                    <a:pt x="239" y="187"/>
                  </a:cubicBezTo>
                  <a:cubicBezTo>
                    <a:pt x="1" y="500"/>
                    <a:pt x="187" y="891"/>
                    <a:pt x="357" y="1181"/>
                  </a:cubicBezTo>
                  <a:cubicBezTo>
                    <a:pt x="361" y="1188"/>
                    <a:pt x="367" y="1191"/>
                    <a:pt x="372" y="1191"/>
                  </a:cubicBezTo>
                  <a:cubicBezTo>
                    <a:pt x="385" y="1191"/>
                    <a:pt x="396" y="1177"/>
                    <a:pt x="389" y="1161"/>
                  </a:cubicBezTo>
                  <a:cubicBezTo>
                    <a:pt x="231" y="789"/>
                    <a:pt x="70" y="132"/>
                    <a:pt x="688" y="132"/>
                  </a:cubicBezTo>
                  <a:cubicBezTo>
                    <a:pt x="696" y="132"/>
                    <a:pt x="703" y="132"/>
                    <a:pt x="710" y="132"/>
                  </a:cubicBezTo>
                  <a:cubicBezTo>
                    <a:pt x="1066" y="140"/>
                    <a:pt x="1377" y="405"/>
                    <a:pt x="1609" y="648"/>
                  </a:cubicBezTo>
                  <a:cubicBezTo>
                    <a:pt x="2063" y="1127"/>
                    <a:pt x="2406" y="1683"/>
                    <a:pt x="2697" y="2270"/>
                  </a:cubicBezTo>
                  <a:cubicBezTo>
                    <a:pt x="2701" y="2276"/>
                    <a:pt x="2707" y="2279"/>
                    <a:pt x="2713" y="2279"/>
                  </a:cubicBezTo>
                  <a:cubicBezTo>
                    <a:pt x="2724" y="2279"/>
                    <a:pt x="2735" y="2270"/>
                    <a:pt x="2731" y="2258"/>
                  </a:cubicBezTo>
                  <a:cubicBezTo>
                    <a:pt x="2564" y="1826"/>
                    <a:pt x="2335" y="1421"/>
                    <a:pt x="2068" y="1043"/>
                  </a:cubicBezTo>
                  <a:cubicBezTo>
                    <a:pt x="1823" y="694"/>
                    <a:pt x="1538" y="331"/>
                    <a:pt x="1152" y="132"/>
                  </a:cubicBezTo>
                  <a:cubicBezTo>
                    <a:pt x="1011" y="59"/>
                    <a:pt x="829" y="1"/>
                    <a:pt x="6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6"/>
            <p:cNvSpPr/>
            <p:nvPr/>
          </p:nvSpPr>
          <p:spPr>
            <a:xfrm>
              <a:off x="4241368" y="-417068"/>
              <a:ext cx="161251" cy="110726"/>
            </a:xfrm>
            <a:custGeom>
              <a:rect b="b" l="l" r="r" t="t"/>
              <a:pathLst>
                <a:path extrusionOk="0" h="2323" w="3383">
                  <a:moveTo>
                    <a:pt x="19" y="1"/>
                  </a:moveTo>
                  <a:cubicBezTo>
                    <a:pt x="10" y="1"/>
                    <a:pt x="1" y="11"/>
                    <a:pt x="6" y="22"/>
                  </a:cubicBezTo>
                  <a:cubicBezTo>
                    <a:pt x="274" y="563"/>
                    <a:pt x="572" y="1101"/>
                    <a:pt x="989" y="1545"/>
                  </a:cubicBezTo>
                  <a:cubicBezTo>
                    <a:pt x="1319" y="1896"/>
                    <a:pt x="1781" y="2264"/>
                    <a:pt x="2277" y="2317"/>
                  </a:cubicBezTo>
                  <a:cubicBezTo>
                    <a:pt x="2313" y="2321"/>
                    <a:pt x="2348" y="2323"/>
                    <a:pt x="2380" y="2323"/>
                  </a:cubicBezTo>
                  <a:cubicBezTo>
                    <a:pt x="3382" y="2323"/>
                    <a:pt x="2762" y="546"/>
                    <a:pt x="2401" y="94"/>
                  </a:cubicBezTo>
                  <a:cubicBezTo>
                    <a:pt x="2396" y="88"/>
                    <a:pt x="2390" y="85"/>
                    <a:pt x="2384" y="85"/>
                  </a:cubicBezTo>
                  <a:cubicBezTo>
                    <a:pt x="2367" y="85"/>
                    <a:pt x="2351" y="107"/>
                    <a:pt x="2359" y="127"/>
                  </a:cubicBezTo>
                  <a:cubicBezTo>
                    <a:pt x="2578" y="586"/>
                    <a:pt x="2774" y="1012"/>
                    <a:pt x="2810" y="1528"/>
                  </a:cubicBezTo>
                  <a:cubicBezTo>
                    <a:pt x="2832" y="1844"/>
                    <a:pt x="2811" y="2190"/>
                    <a:pt x="2422" y="2215"/>
                  </a:cubicBezTo>
                  <a:cubicBezTo>
                    <a:pt x="2405" y="2216"/>
                    <a:pt x="2389" y="2217"/>
                    <a:pt x="2372" y="2217"/>
                  </a:cubicBezTo>
                  <a:cubicBezTo>
                    <a:pt x="2173" y="2217"/>
                    <a:pt x="1984" y="2139"/>
                    <a:pt x="1811" y="2049"/>
                  </a:cubicBezTo>
                  <a:cubicBezTo>
                    <a:pt x="973" y="1620"/>
                    <a:pt x="507" y="776"/>
                    <a:pt x="30" y="7"/>
                  </a:cubicBezTo>
                  <a:cubicBezTo>
                    <a:pt x="27" y="3"/>
                    <a:pt x="23" y="1"/>
                    <a:pt x="1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6"/>
            <p:cNvSpPr/>
            <p:nvPr/>
          </p:nvSpPr>
          <p:spPr>
            <a:xfrm>
              <a:off x="4336555" y="-440519"/>
              <a:ext cx="7102" cy="8961"/>
            </a:xfrm>
            <a:custGeom>
              <a:rect b="b" l="l" r="r" t="t"/>
              <a:pathLst>
                <a:path extrusionOk="0" h="188" w="149">
                  <a:moveTo>
                    <a:pt x="38" y="0"/>
                  </a:moveTo>
                  <a:cubicBezTo>
                    <a:pt x="19" y="0"/>
                    <a:pt x="1" y="19"/>
                    <a:pt x="1" y="38"/>
                  </a:cubicBezTo>
                  <a:cubicBezTo>
                    <a:pt x="1" y="58"/>
                    <a:pt x="2" y="80"/>
                    <a:pt x="6" y="97"/>
                  </a:cubicBezTo>
                  <a:cubicBezTo>
                    <a:pt x="11" y="118"/>
                    <a:pt x="22" y="138"/>
                    <a:pt x="30" y="158"/>
                  </a:cubicBezTo>
                  <a:cubicBezTo>
                    <a:pt x="39" y="177"/>
                    <a:pt x="61" y="187"/>
                    <a:pt x="82" y="187"/>
                  </a:cubicBezTo>
                  <a:cubicBezTo>
                    <a:pt x="93" y="187"/>
                    <a:pt x="103" y="185"/>
                    <a:pt x="112" y="179"/>
                  </a:cubicBezTo>
                  <a:cubicBezTo>
                    <a:pt x="138" y="160"/>
                    <a:pt x="149" y="127"/>
                    <a:pt x="133" y="97"/>
                  </a:cubicBezTo>
                  <a:cubicBezTo>
                    <a:pt x="122" y="80"/>
                    <a:pt x="113" y="59"/>
                    <a:pt x="98" y="43"/>
                  </a:cubicBezTo>
                  <a:cubicBezTo>
                    <a:pt x="86" y="29"/>
                    <a:pt x="70" y="17"/>
                    <a:pt x="55" y="6"/>
                  </a:cubicBezTo>
                  <a:cubicBezTo>
                    <a:pt x="50" y="2"/>
                    <a:pt x="44" y="0"/>
                    <a:pt x="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6"/>
            <p:cNvSpPr/>
            <p:nvPr/>
          </p:nvSpPr>
          <p:spPr>
            <a:xfrm>
              <a:off x="4319062" y="-462207"/>
              <a:ext cx="6673" cy="6482"/>
            </a:xfrm>
            <a:custGeom>
              <a:rect b="b" l="l" r="r" t="t"/>
              <a:pathLst>
                <a:path extrusionOk="0" h="136" w="140">
                  <a:moveTo>
                    <a:pt x="49" y="1"/>
                  </a:moveTo>
                  <a:cubicBezTo>
                    <a:pt x="38" y="1"/>
                    <a:pt x="22" y="6"/>
                    <a:pt x="14" y="13"/>
                  </a:cubicBezTo>
                  <a:cubicBezTo>
                    <a:pt x="7" y="23"/>
                    <a:pt x="1" y="36"/>
                    <a:pt x="2" y="48"/>
                  </a:cubicBezTo>
                  <a:cubicBezTo>
                    <a:pt x="3" y="64"/>
                    <a:pt x="11" y="79"/>
                    <a:pt x="21" y="91"/>
                  </a:cubicBezTo>
                  <a:cubicBezTo>
                    <a:pt x="30" y="101"/>
                    <a:pt x="42" y="111"/>
                    <a:pt x="51" y="121"/>
                  </a:cubicBezTo>
                  <a:cubicBezTo>
                    <a:pt x="60" y="130"/>
                    <a:pt x="74" y="135"/>
                    <a:pt x="87" y="135"/>
                  </a:cubicBezTo>
                  <a:cubicBezTo>
                    <a:pt x="99" y="135"/>
                    <a:pt x="112" y="131"/>
                    <a:pt x="121" y="121"/>
                  </a:cubicBezTo>
                  <a:cubicBezTo>
                    <a:pt x="139" y="100"/>
                    <a:pt x="140" y="70"/>
                    <a:pt x="122" y="50"/>
                  </a:cubicBezTo>
                  <a:cubicBezTo>
                    <a:pt x="111" y="39"/>
                    <a:pt x="102" y="29"/>
                    <a:pt x="92" y="21"/>
                  </a:cubicBezTo>
                  <a:cubicBezTo>
                    <a:pt x="80" y="10"/>
                    <a:pt x="64" y="1"/>
                    <a:pt x="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6"/>
            <p:cNvSpPr/>
            <p:nvPr/>
          </p:nvSpPr>
          <p:spPr>
            <a:xfrm>
              <a:off x="4237030" y="-466258"/>
              <a:ext cx="44567" cy="44948"/>
            </a:xfrm>
            <a:custGeom>
              <a:rect b="b" l="l" r="r" t="t"/>
              <a:pathLst>
                <a:path extrusionOk="0" h="943" w="935">
                  <a:moveTo>
                    <a:pt x="371" y="0"/>
                  </a:moveTo>
                  <a:cubicBezTo>
                    <a:pt x="308" y="0"/>
                    <a:pt x="249" y="23"/>
                    <a:pt x="196" y="79"/>
                  </a:cubicBezTo>
                  <a:cubicBezTo>
                    <a:pt x="0" y="291"/>
                    <a:pt x="162" y="725"/>
                    <a:pt x="270" y="940"/>
                  </a:cubicBezTo>
                  <a:cubicBezTo>
                    <a:pt x="271" y="942"/>
                    <a:pt x="273" y="943"/>
                    <a:pt x="275" y="943"/>
                  </a:cubicBezTo>
                  <a:cubicBezTo>
                    <a:pt x="278" y="943"/>
                    <a:pt x="282" y="939"/>
                    <a:pt x="280" y="935"/>
                  </a:cubicBezTo>
                  <a:cubicBezTo>
                    <a:pt x="198" y="745"/>
                    <a:pt x="6" y="155"/>
                    <a:pt x="316" y="56"/>
                  </a:cubicBezTo>
                  <a:cubicBezTo>
                    <a:pt x="339" y="49"/>
                    <a:pt x="362" y="46"/>
                    <a:pt x="385" y="46"/>
                  </a:cubicBezTo>
                  <a:cubicBezTo>
                    <a:pt x="571" y="46"/>
                    <a:pt x="734" y="270"/>
                    <a:pt x="902" y="318"/>
                  </a:cubicBezTo>
                  <a:cubicBezTo>
                    <a:pt x="904" y="319"/>
                    <a:pt x="906" y="319"/>
                    <a:pt x="908" y="319"/>
                  </a:cubicBezTo>
                  <a:cubicBezTo>
                    <a:pt x="924" y="319"/>
                    <a:pt x="934" y="293"/>
                    <a:pt x="916" y="281"/>
                  </a:cubicBezTo>
                  <a:cubicBezTo>
                    <a:pt x="780" y="205"/>
                    <a:pt x="561" y="0"/>
                    <a:pt x="3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6"/>
            <p:cNvSpPr/>
            <p:nvPr/>
          </p:nvSpPr>
          <p:spPr>
            <a:xfrm>
              <a:off x="4287984" y="-447764"/>
              <a:ext cx="7007" cy="6435"/>
            </a:xfrm>
            <a:custGeom>
              <a:rect b="b" l="l" r="r" t="t"/>
              <a:pathLst>
                <a:path extrusionOk="0" h="135" w="147">
                  <a:moveTo>
                    <a:pt x="60" y="0"/>
                  </a:moveTo>
                  <a:cubicBezTo>
                    <a:pt x="46" y="0"/>
                    <a:pt x="32" y="6"/>
                    <a:pt x="22" y="16"/>
                  </a:cubicBezTo>
                  <a:cubicBezTo>
                    <a:pt x="5" y="36"/>
                    <a:pt x="0" y="71"/>
                    <a:pt x="22" y="91"/>
                  </a:cubicBezTo>
                  <a:cubicBezTo>
                    <a:pt x="26" y="96"/>
                    <a:pt x="32" y="100"/>
                    <a:pt x="36" y="103"/>
                  </a:cubicBezTo>
                  <a:cubicBezTo>
                    <a:pt x="45" y="112"/>
                    <a:pt x="54" y="119"/>
                    <a:pt x="67" y="124"/>
                  </a:cubicBezTo>
                  <a:cubicBezTo>
                    <a:pt x="77" y="128"/>
                    <a:pt x="87" y="132"/>
                    <a:pt x="96" y="133"/>
                  </a:cubicBezTo>
                  <a:cubicBezTo>
                    <a:pt x="99" y="134"/>
                    <a:pt x="102" y="134"/>
                    <a:pt x="105" y="134"/>
                  </a:cubicBezTo>
                  <a:cubicBezTo>
                    <a:pt x="129" y="134"/>
                    <a:pt x="146" y="113"/>
                    <a:pt x="141" y="88"/>
                  </a:cubicBezTo>
                  <a:cubicBezTo>
                    <a:pt x="137" y="79"/>
                    <a:pt x="135" y="69"/>
                    <a:pt x="131" y="60"/>
                  </a:cubicBezTo>
                  <a:cubicBezTo>
                    <a:pt x="126" y="48"/>
                    <a:pt x="121" y="39"/>
                    <a:pt x="111" y="30"/>
                  </a:cubicBezTo>
                  <a:cubicBezTo>
                    <a:pt x="108" y="24"/>
                    <a:pt x="102" y="21"/>
                    <a:pt x="99" y="16"/>
                  </a:cubicBezTo>
                  <a:cubicBezTo>
                    <a:pt x="89" y="6"/>
                    <a:pt x="74"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6"/>
            <p:cNvSpPr/>
            <p:nvPr/>
          </p:nvSpPr>
          <p:spPr>
            <a:xfrm>
              <a:off x="4279452" y="-415114"/>
              <a:ext cx="5624" cy="4481"/>
            </a:xfrm>
            <a:custGeom>
              <a:rect b="b" l="l" r="r" t="t"/>
              <a:pathLst>
                <a:path extrusionOk="0" h="94" w="118">
                  <a:moveTo>
                    <a:pt x="59" y="1"/>
                  </a:moveTo>
                  <a:cubicBezTo>
                    <a:pt x="0" y="1"/>
                    <a:pt x="0" y="93"/>
                    <a:pt x="59" y="93"/>
                  </a:cubicBezTo>
                  <a:cubicBezTo>
                    <a:pt x="118" y="92"/>
                    <a:pt x="118" y="1"/>
                    <a:pt x="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6"/>
            <p:cNvSpPr/>
            <p:nvPr/>
          </p:nvSpPr>
          <p:spPr>
            <a:xfrm>
              <a:off x="4317680" y="-407726"/>
              <a:ext cx="18303" cy="45854"/>
            </a:xfrm>
            <a:custGeom>
              <a:rect b="b" l="l" r="r" t="t"/>
              <a:pathLst>
                <a:path extrusionOk="0" h="962" w="384">
                  <a:moveTo>
                    <a:pt x="126" y="1"/>
                  </a:moveTo>
                  <a:cubicBezTo>
                    <a:pt x="114" y="1"/>
                    <a:pt x="102" y="9"/>
                    <a:pt x="103" y="24"/>
                  </a:cubicBezTo>
                  <a:cubicBezTo>
                    <a:pt x="115" y="176"/>
                    <a:pt x="207" y="299"/>
                    <a:pt x="247" y="444"/>
                  </a:cubicBezTo>
                  <a:cubicBezTo>
                    <a:pt x="299" y="626"/>
                    <a:pt x="277" y="937"/>
                    <a:pt x="20" y="937"/>
                  </a:cubicBezTo>
                  <a:cubicBezTo>
                    <a:pt x="18" y="937"/>
                    <a:pt x="17" y="937"/>
                    <a:pt x="16" y="937"/>
                  </a:cubicBezTo>
                  <a:cubicBezTo>
                    <a:pt x="0" y="937"/>
                    <a:pt x="1" y="959"/>
                    <a:pt x="16" y="961"/>
                  </a:cubicBezTo>
                  <a:cubicBezTo>
                    <a:pt x="21" y="961"/>
                    <a:pt x="25" y="961"/>
                    <a:pt x="30" y="961"/>
                  </a:cubicBezTo>
                  <a:cubicBezTo>
                    <a:pt x="187" y="961"/>
                    <a:pt x="290" y="843"/>
                    <a:pt x="328" y="696"/>
                  </a:cubicBezTo>
                  <a:cubicBezTo>
                    <a:pt x="383" y="474"/>
                    <a:pt x="245" y="203"/>
                    <a:pt x="146" y="11"/>
                  </a:cubicBezTo>
                  <a:cubicBezTo>
                    <a:pt x="142" y="4"/>
                    <a:pt x="134" y="1"/>
                    <a:pt x="12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6"/>
            <p:cNvSpPr/>
            <p:nvPr/>
          </p:nvSpPr>
          <p:spPr>
            <a:xfrm>
              <a:off x="4317108" y="-340899"/>
              <a:ext cx="45425" cy="15872"/>
            </a:xfrm>
            <a:custGeom>
              <a:rect b="b" l="l" r="r" t="t"/>
              <a:pathLst>
                <a:path extrusionOk="0" h="333" w="953">
                  <a:moveTo>
                    <a:pt x="923" y="0"/>
                  </a:moveTo>
                  <a:cubicBezTo>
                    <a:pt x="914" y="0"/>
                    <a:pt x="905" y="6"/>
                    <a:pt x="901" y="19"/>
                  </a:cubicBezTo>
                  <a:cubicBezTo>
                    <a:pt x="848" y="211"/>
                    <a:pt x="725" y="277"/>
                    <a:pt x="581" y="277"/>
                  </a:cubicBezTo>
                  <a:cubicBezTo>
                    <a:pt x="383" y="277"/>
                    <a:pt x="147" y="151"/>
                    <a:pt x="5" y="51"/>
                  </a:cubicBezTo>
                  <a:cubicBezTo>
                    <a:pt x="4" y="50"/>
                    <a:pt x="3" y="50"/>
                    <a:pt x="3" y="50"/>
                  </a:cubicBezTo>
                  <a:cubicBezTo>
                    <a:pt x="1" y="50"/>
                    <a:pt x="0" y="52"/>
                    <a:pt x="2" y="54"/>
                  </a:cubicBezTo>
                  <a:cubicBezTo>
                    <a:pt x="163" y="181"/>
                    <a:pt x="341" y="332"/>
                    <a:pt x="556" y="332"/>
                  </a:cubicBezTo>
                  <a:cubicBezTo>
                    <a:pt x="570" y="332"/>
                    <a:pt x="584" y="332"/>
                    <a:pt x="598" y="330"/>
                  </a:cubicBezTo>
                  <a:cubicBezTo>
                    <a:pt x="765" y="314"/>
                    <a:pt x="925" y="208"/>
                    <a:pt x="949" y="33"/>
                  </a:cubicBezTo>
                  <a:cubicBezTo>
                    <a:pt x="952" y="14"/>
                    <a:pt x="938" y="0"/>
                    <a:pt x="92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6"/>
            <p:cNvSpPr/>
            <p:nvPr/>
          </p:nvSpPr>
          <p:spPr>
            <a:xfrm>
              <a:off x="4274829" y="-509347"/>
              <a:ext cx="31078" cy="32555"/>
            </a:xfrm>
            <a:custGeom>
              <a:rect b="b" l="l" r="r" t="t"/>
              <a:pathLst>
                <a:path extrusionOk="0" h="683" w="652">
                  <a:moveTo>
                    <a:pt x="30" y="1"/>
                  </a:moveTo>
                  <a:cubicBezTo>
                    <a:pt x="14" y="1"/>
                    <a:pt x="0" y="20"/>
                    <a:pt x="16" y="33"/>
                  </a:cubicBezTo>
                  <a:cubicBezTo>
                    <a:pt x="250" y="228"/>
                    <a:pt x="461" y="423"/>
                    <a:pt x="633" y="678"/>
                  </a:cubicBezTo>
                  <a:cubicBezTo>
                    <a:pt x="636" y="681"/>
                    <a:pt x="639" y="682"/>
                    <a:pt x="641" y="682"/>
                  </a:cubicBezTo>
                  <a:cubicBezTo>
                    <a:pt x="647" y="682"/>
                    <a:pt x="651" y="676"/>
                    <a:pt x="648" y="669"/>
                  </a:cubicBezTo>
                  <a:cubicBezTo>
                    <a:pt x="522" y="395"/>
                    <a:pt x="311" y="142"/>
                    <a:pt x="38" y="3"/>
                  </a:cubicBezTo>
                  <a:cubicBezTo>
                    <a:pt x="35" y="1"/>
                    <a:pt x="32" y="1"/>
                    <a:pt x="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76"/>
          <p:cNvGrpSpPr/>
          <p:nvPr/>
        </p:nvGrpSpPr>
        <p:grpSpPr>
          <a:xfrm rot="-3476835">
            <a:off x="8473910" y="726011"/>
            <a:ext cx="999153" cy="1011762"/>
            <a:chOff x="3063709" y="-107293"/>
            <a:chExt cx="201908" cy="204435"/>
          </a:xfrm>
        </p:grpSpPr>
        <p:sp>
          <p:nvSpPr>
            <p:cNvPr id="1485" name="Google Shape;1485;p76"/>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6"/>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6"/>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6"/>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6"/>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6"/>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6"/>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6"/>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6"/>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6"/>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6"/>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6"/>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76"/>
          <p:cNvGrpSpPr/>
          <p:nvPr/>
        </p:nvGrpSpPr>
        <p:grpSpPr>
          <a:xfrm flipH="1">
            <a:off x="7399886" y="3448137"/>
            <a:ext cx="1438294" cy="1075716"/>
            <a:chOff x="574023" y="2653178"/>
            <a:chExt cx="667453" cy="499196"/>
          </a:xfrm>
        </p:grpSpPr>
        <p:sp>
          <p:nvSpPr>
            <p:cNvPr id="1498" name="Google Shape;1498;p76"/>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6"/>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6"/>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6"/>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6"/>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6"/>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6"/>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6"/>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76"/>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6"/>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76"/>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76"/>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76"/>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6"/>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6"/>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6"/>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6"/>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6"/>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6"/>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6"/>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6"/>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9" name="Google Shape;1519;p76"/>
          <p:cNvGrpSpPr/>
          <p:nvPr/>
        </p:nvGrpSpPr>
        <p:grpSpPr>
          <a:xfrm flipH="1">
            <a:off x="-262330" y="397130"/>
            <a:ext cx="929361" cy="850044"/>
            <a:chOff x="7078965" y="5331432"/>
            <a:chExt cx="404915" cy="370357"/>
          </a:xfrm>
        </p:grpSpPr>
        <p:sp>
          <p:nvSpPr>
            <p:cNvPr id="1520" name="Google Shape;1520;p76"/>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6"/>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6"/>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6"/>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6"/>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6"/>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6"/>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6"/>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6"/>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76"/>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76"/>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76"/>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6"/>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6"/>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6"/>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5" name="Google Shape;1535;p76"/>
          <p:cNvGrpSpPr/>
          <p:nvPr/>
        </p:nvGrpSpPr>
        <p:grpSpPr>
          <a:xfrm flipH="1">
            <a:off x="5868484" y="397125"/>
            <a:ext cx="581028" cy="581052"/>
            <a:chOff x="2787299" y="187324"/>
            <a:chExt cx="1165552" cy="1165600"/>
          </a:xfrm>
        </p:grpSpPr>
        <p:sp>
          <p:nvSpPr>
            <p:cNvPr id="1536" name="Google Shape;1536;p76"/>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6"/>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6"/>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6"/>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6"/>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6"/>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6"/>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6"/>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6"/>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6"/>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6"/>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6"/>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76"/>
          <p:cNvGrpSpPr/>
          <p:nvPr/>
        </p:nvGrpSpPr>
        <p:grpSpPr>
          <a:xfrm flipH="1" rot="-369687">
            <a:off x="-19144" y="2739648"/>
            <a:ext cx="1023949" cy="1251375"/>
            <a:chOff x="1562309" y="2509229"/>
            <a:chExt cx="347239" cy="424362"/>
          </a:xfrm>
        </p:grpSpPr>
        <p:sp>
          <p:nvSpPr>
            <p:cNvPr id="1549" name="Google Shape;1549;p76"/>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6"/>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6"/>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6"/>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6"/>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6"/>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6"/>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6"/>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6"/>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6"/>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6"/>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6"/>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6"/>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2" name="Google Shape;1562;p76"/>
          <p:cNvGrpSpPr/>
          <p:nvPr/>
        </p:nvGrpSpPr>
        <p:grpSpPr>
          <a:xfrm rot="1079400">
            <a:off x="5103018" y="970543"/>
            <a:ext cx="1827108" cy="1992440"/>
            <a:chOff x="4518826" y="55435"/>
            <a:chExt cx="440759" cy="480654"/>
          </a:xfrm>
        </p:grpSpPr>
        <p:sp>
          <p:nvSpPr>
            <p:cNvPr id="1563" name="Google Shape;1563;p76"/>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6"/>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6"/>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6"/>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6"/>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6"/>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6"/>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6"/>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6"/>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6"/>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6"/>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6"/>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5" name="Google Shape;1575;p76"/>
          <p:cNvGrpSpPr/>
          <p:nvPr/>
        </p:nvGrpSpPr>
        <p:grpSpPr>
          <a:xfrm rot="586813">
            <a:off x="4687942" y="1882778"/>
            <a:ext cx="1020672" cy="970119"/>
            <a:chOff x="5626143" y="-593747"/>
            <a:chExt cx="318949" cy="303152"/>
          </a:xfrm>
        </p:grpSpPr>
        <p:sp>
          <p:nvSpPr>
            <p:cNvPr id="1576" name="Google Shape;1576;p76"/>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6"/>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6"/>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6"/>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6"/>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6"/>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6"/>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6"/>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6"/>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6"/>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6"/>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6"/>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6"/>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6"/>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6"/>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1" name="Google Shape;1591;p76"/>
          <p:cNvGrpSpPr/>
          <p:nvPr/>
        </p:nvGrpSpPr>
        <p:grpSpPr>
          <a:xfrm flipH="1" rot="881175">
            <a:off x="7443725" y="2201050"/>
            <a:ext cx="1994574" cy="442619"/>
            <a:chOff x="4339891" y="1046343"/>
            <a:chExt cx="651057" cy="144473"/>
          </a:xfrm>
        </p:grpSpPr>
        <p:sp>
          <p:nvSpPr>
            <p:cNvPr id="1592" name="Google Shape;1592;p76"/>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6"/>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6"/>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6"/>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6"/>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76"/>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6"/>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9" name="Google Shape;1599;p76"/>
          <p:cNvGrpSpPr/>
          <p:nvPr/>
        </p:nvGrpSpPr>
        <p:grpSpPr>
          <a:xfrm>
            <a:off x="316664" y="283017"/>
            <a:ext cx="8674101" cy="4560453"/>
            <a:chOff x="3149414" y="-766106"/>
            <a:chExt cx="3770528" cy="1982375"/>
          </a:xfrm>
        </p:grpSpPr>
        <p:sp>
          <p:nvSpPr>
            <p:cNvPr id="1600" name="Google Shape;1600;p76"/>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6"/>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6"/>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6"/>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6"/>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6"/>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6"/>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6"/>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6"/>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6"/>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6"/>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11" name="Shape 1611"/>
        <p:cNvGrpSpPr/>
        <p:nvPr/>
      </p:nvGrpSpPr>
      <p:grpSpPr>
        <a:xfrm>
          <a:off x="0" y="0"/>
          <a:ext cx="0" cy="0"/>
          <a:chOff x="0" y="0"/>
          <a:chExt cx="0" cy="0"/>
        </a:xfrm>
      </p:grpSpPr>
      <p:grpSp>
        <p:nvGrpSpPr>
          <p:cNvPr id="1612" name="Google Shape;1612;p77"/>
          <p:cNvGrpSpPr/>
          <p:nvPr/>
        </p:nvGrpSpPr>
        <p:grpSpPr>
          <a:xfrm>
            <a:off x="236931" y="-407859"/>
            <a:ext cx="1444789" cy="1740692"/>
            <a:chOff x="5234039" y="-267543"/>
            <a:chExt cx="313064" cy="377173"/>
          </a:xfrm>
        </p:grpSpPr>
        <p:sp>
          <p:nvSpPr>
            <p:cNvPr id="1613" name="Google Shape;1613;p77"/>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7"/>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7"/>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7"/>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7"/>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7"/>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77"/>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7"/>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7"/>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7"/>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77"/>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77"/>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7"/>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7"/>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7"/>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7"/>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7"/>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7"/>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7"/>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77"/>
          <p:cNvGrpSpPr/>
          <p:nvPr/>
        </p:nvGrpSpPr>
        <p:grpSpPr>
          <a:xfrm>
            <a:off x="6611118" y="1388899"/>
            <a:ext cx="2471458" cy="1069504"/>
            <a:chOff x="3758998" y="-241279"/>
            <a:chExt cx="873461" cy="377983"/>
          </a:xfrm>
        </p:grpSpPr>
        <p:sp>
          <p:nvSpPr>
            <p:cNvPr id="1633" name="Google Shape;1633;p77"/>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7"/>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7"/>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7"/>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7"/>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7"/>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7"/>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7"/>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7"/>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7"/>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7"/>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7"/>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7"/>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7"/>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7"/>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7"/>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7"/>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7"/>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7"/>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7"/>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7"/>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7"/>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7"/>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7"/>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7"/>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7"/>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7"/>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7"/>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7"/>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7"/>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77"/>
          <p:cNvGrpSpPr/>
          <p:nvPr/>
        </p:nvGrpSpPr>
        <p:grpSpPr>
          <a:xfrm rot="-636634">
            <a:off x="2782458" y="4733640"/>
            <a:ext cx="1135986" cy="503459"/>
            <a:chOff x="4059002" y="793671"/>
            <a:chExt cx="401482" cy="177933"/>
          </a:xfrm>
        </p:grpSpPr>
        <p:sp>
          <p:nvSpPr>
            <p:cNvPr id="1664" name="Google Shape;1664;p77"/>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77"/>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7"/>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7"/>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7"/>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7"/>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7"/>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7"/>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7"/>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7"/>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7"/>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7"/>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7"/>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7"/>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7"/>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7"/>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7"/>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7"/>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7"/>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3" name="Google Shape;1683;p77"/>
          <p:cNvGrpSpPr/>
          <p:nvPr/>
        </p:nvGrpSpPr>
        <p:grpSpPr>
          <a:xfrm rot="994520">
            <a:off x="7019172" y="3889873"/>
            <a:ext cx="1655344" cy="1805327"/>
            <a:chOff x="4518826" y="55435"/>
            <a:chExt cx="440759" cy="480654"/>
          </a:xfrm>
        </p:grpSpPr>
        <p:sp>
          <p:nvSpPr>
            <p:cNvPr id="1684" name="Google Shape;1684;p77"/>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7"/>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7"/>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7"/>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7"/>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7"/>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7"/>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7"/>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7"/>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7"/>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7"/>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7"/>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77"/>
          <p:cNvGrpSpPr/>
          <p:nvPr/>
        </p:nvGrpSpPr>
        <p:grpSpPr>
          <a:xfrm rot="1304130">
            <a:off x="19366" y="2353776"/>
            <a:ext cx="648521" cy="818432"/>
            <a:chOff x="4198851" y="-806491"/>
            <a:chExt cx="163967" cy="206914"/>
          </a:xfrm>
        </p:grpSpPr>
        <p:sp>
          <p:nvSpPr>
            <p:cNvPr id="1697" name="Google Shape;1697;p77"/>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7"/>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7"/>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7"/>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7"/>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7"/>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7"/>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7"/>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7"/>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7"/>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77"/>
          <p:cNvGrpSpPr/>
          <p:nvPr/>
        </p:nvGrpSpPr>
        <p:grpSpPr>
          <a:xfrm>
            <a:off x="557211" y="4342059"/>
            <a:ext cx="453300" cy="490152"/>
            <a:chOff x="3127056" y="-728177"/>
            <a:chExt cx="193710" cy="209440"/>
          </a:xfrm>
        </p:grpSpPr>
        <p:sp>
          <p:nvSpPr>
            <p:cNvPr id="1708" name="Google Shape;1708;p77"/>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7"/>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7"/>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7"/>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2" name="Google Shape;1712;p77"/>
          <p:cNvGrpSpPr/>
          <p:nvPr/>
        </p:nvGrpSpPr>
        <p:grpSpPr>
          <a:xfrm>
            <a:off x="8073009" y="3876203"/>
            <a:ext cx="640408" cy="564311"/>
            <a:chOff x="2006404" y="4069782"/>
            <a:chExt cx="447431" cy="394237"/>
          </a:xfrm>
        </p:grpSpPr>
        <p:sp>
          <p:nvSpPr>
            <p:cNvPr id="1713" name="Google Shape;1713;p77"/>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7"/>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7"/>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7"/>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7"/>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7"/>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7"/>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7"/>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77"/>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77"/>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7"/>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7"/>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5" name="Google Shape;1725;p77"/>
          <p:cNvGrpSpPr/>
          <p:nvPr/>
        </p:nvGrpSpPr>
        <p:grpSpPr>
          <a:xfrm flipH="1">
            <a:off x="8423996" y="259956"/>
            <a:ext cx="327104" cy="405072"/>
            <a:chOff x="454479" y="2550746"/>
            <a:chExt cx="94997" cy="117637"/>
          </a:xfrm>
        </p:grpSpPr>
        <p:sp>
          <p:nvSpPr>
            <p:cNvPr id="1726" name="Google Shape;1726;p77"/>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7"/>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7"/>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7"/>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7"/>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7"/>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7"/>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7"/>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4" name="Google Shape;1734;p77"/>
          <p:cNvGrpSpPr/>
          <p:nvPr/>
        </p:nvGrpSpPr>
        <p:grpSpPr>
          <a:xfrm flipH="1">
            <a:off x="316664" y="283017"/>
            <a:ext cx="8674101" cy="4560453"/>
            <a:chOff x="3149414" y="-766106"/>
            <a:chExt cx="3770528" cy="1982375"/>
          </a:xfrm>
        </p:grpSpPr>
        <p:sp>
          <p:nvSpPr>
            <p:cNvPr id="1735" name="Google Shape;1735;p77"/>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7"/>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7"/>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7"/>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7"/>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7"/>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77"/>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77"/>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7"/>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7"/>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7"/>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grpSp>
        <p:nvGrpSpPr>
          <p:cNvPr id="181" name="Google Shape;181;p62"/>
          <p:cNvGrpSpPr/>
          <p:nvPr/>
        </p:nvGrpSpPr>
        <p:grpSpPr>
          <a:xfrm>
            <a:off x="7451330" y="493744"/>
            <a:ext cx="1326576" cy="1598233"/>
            <a:chOff x="5234039" y="-267543"/>
            <a:chExt cx="313064" cy="377173"/>
          </a:xfrm>
        </p:grpSpPr>
        <p:sp>
          <p:nvSpPr>
            <p:cNvPr id="182" name="Google Shape;182;p62"/>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2"/>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2"/>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2"/>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2"/>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2"/>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2"/>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2"/>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2"/>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2"/>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2"/>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2"/>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2"/>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2"/>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2"/>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2"/>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2"/>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2"/>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2"/>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62"/>
          <p:cNvGrpSpPr/>
          <p:nvPr/>
        </p:nvGrpSpPr>
        <p:grpSpPr>
          <a:xfrm>
            <a:off x="3531493" y="4345256"/>
            <a:ext cx="1119749" cy="1221101"/>
            <a:chOff x="4518826" y="55435"/>
            <a:chExt cx="440759" cy="480654"/>
          </a:xfrm>
        </p:grpSpPr>
        <p:sp>
          <p:nvSpPr>
            <p:cNvPr id="202" name="Google Shape;202;p62"/>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2"/>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2"/>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2"/>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2"/>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2"/>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2"/>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2"/>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2"/>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2"/>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2"/>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2"/>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62"/>
          <p:cNvGrpSpPr/>
          <p:nvPr/>
        </p:nvGrpSpPr>
        <p:grpSpPr>
          <a:xfrm>
            <a:off x="7622544" y="4603488"/>
            <a:ext cx="653899" cy="662002"/>
            <a:chOff x="3063709" y="-107293"/>
            <a:chExt cx="201908" cy="204435"/>
          </a:xfrm>
        </p:grpSpPr>
        <p:sp>
          <p:nvSpPr>
            <p:cNvPr id="215" name="Google Shape;215;p6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 name="Google Shape;227;p62"/>
          <p:cNvGrpSpPr/>
          <p:nvPr/>
        </p:nvGrpSpPr>
        <p:grpSpPr>
          <a:xfrm rot="-1138989">
            <a:off x="-302084" y="1553166"/>
            <a:ext cx="1161011" cy="1290742"/>
            <a:chOff x="4728600" y="-742191"/>
            <a:chExt cx="432607" cy="480940"/>
          </a:xfrm>
        </p:grpSpPr>
        <p:grpSp>
          <p:nvGrpSpPr>
            <p:cNvPr id="228" name="Google Shape;228;p62"/>
            <p:cNvGrpSpPr/>
            <p:nvPr/>
          </p:nvGrpSpPr>
          <p:grpSpPr>
            <a:xfrm>
              <a:off x="4728600" y="-715975"/>
              <a:ext cx="432607" cy="454724"/>
              <a:chOff x="4728600" y="-715975"/>
              <a:chExt cx="432607" cy="454724"/>
            </a:xfrm>
          </p:grpSpPr>
          <p:sp>
            <p:nvSpPr>
              <p:cNvPr id="229" name="Google Shape;229;p62"/>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2"/>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2"/>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2"/>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2"/>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2"/>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2"/>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2"/>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2"/>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62"/>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2"/>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62"/>
          <p:cNvGrpSpPr/>
          <p:nvPr/>
        </p:nvGrpSpPr>
        <p:grpSpPr>
          <a:xfrm rot="-3190866">
            <a:off x="324628" y="3994713"/>
            <a:ext cx="305224" cy="377999"/>
            <a:chOff x="454479" y="2550746"/>
            <a:chExt cx="94997" cy="117637"/>
          </a:xfrm>
        </p:grpSpPr>
        <p:sp>
          <p:nvSpPr>
            <p:cNvPr id="241" name="Google Shape;241;p62"/>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2"/>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2"/>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2"/>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2"/>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2"/>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2"/>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2"/>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62"/>
          <p:cNvGrpSpPr/>
          <p:nvPr/>
        </p:nvGrpSpPr>
        <p:grpSpPr>
          <a:xfrm>
            <a:off x="4175675" y="4540461"/>
            <a:ext cx="792638" cy="788090"/>
            <a:chOff x="4789992" y="5348109"/>
            <a:chExt cx="351768" cy="349718"/>
          </a:xfrm>
        </p:grpSpPr>
        <p:sp>
          <p:nvSpPr>
            <p:cNvPr id="250" name="Google Shape;250;p62"/>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2"/>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2"/>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2"/>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2"/>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2"/>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2"/>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2"/>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2"/>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2"/>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62"/>
          <p:cNvSpPr txBox="1"/>
          <p:nvPr>
            <p:ph idx="1" type="subTitle"/>
          </p:nvPr>
        </p:nvSpPr>
        <p:spPr>
          <a:xfrm>
            <a:off x="1676275"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61" name="Google Shape;261;p62"/>
          <p:cNvSpPr txBox="1"/>
          <p:nvPr>
            <p:ph idx="2" type="subTitle"/>
          </p:nvPr>
        </p:nvSpPr>
        <p:spPr>
          <a:xfrm>
            <a:off x="4901597"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62" name="Google Shape;262;p6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63" name="Google Shape;263;p62"/>
          <p:cNvSpPr txBox="1"/>
          <p:nvPr>
            <p:ph idx="3" type="title"/>
          </p:nvPr>
        </p:nvSpPr>
        <p:spPr>
          <a:xfrm>
            <a:off x="1674390" y="342707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64" name="Google Shape;264;p62"/>
          <p:cNvSpPr txBox="1"/>
          <p:nvPr>
            <p:ph idx="4" type="title"/>
          </p:nvPr>
        </p:nvSpPr>
        <p:spPr>
          <a:xfrm>
            <a:off x="4905688" y="342707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5" name="Google Shape;265;p62"/>
          <p:cNvSpPr/>
          <p:nvPr>
            <p:ph idx="5" type="pic"/>
          </p:nvPr>
        </p:nvSpPr>
        <p:spPr>
          <a:xfrm>
            <a:off x="2260751" y="1638300"/>
            <a:ext cx="1396800" cy="1398300"/>
          </a:xfrm>
          <a:prstGeom prst="ellipse">
            <a:avLst/>
          </a:prstGeom>
          <a:noFill/>
          <a:ln>
            <a:noFill/>
          </a:ln>
        </p:spPr>
      </p:sp>
      <p:sp>
        <p:nvSpPr>
          <p:cNvPr id="266" name="Google Shape;266;p62"/>
          <p:cNvSpPr/>
          <p:nvPr>
            <p:ph idx="6" type="pic"/>
          </p:nvPr>
        </p:nvSpPr>
        <p:spPr>
          <a:xfrm>
            <a:off x="5484988" y="1638294"/>
            <a:ext cx="1398900" cy="1398900"/>
          </a:xfrm>
          <a:prstGeom prst="ellipse">
            <a:avLst/>
          </a:prstGeom>
          <a:noFill/>
          <a:ln>
            <a:noFill/>
          </a:ln>
        </p:spPr>
      </p:sp>
      <p:sp>
        <p:nvSpPr>
          <p:cNvPr id="267" name="Google Shape;267;p62"/>
          <p:cNvSpPr/>
          <p:nvPr/>
        </p:nvSpPr>
        <p:spPr>
          <a:xfrm>
            <a:off x="1937200"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2"/>
          <p:cNvSpPr/>
          <p:nvPr/>
        </p:nvSpPr>
        <p:spPr>
          <a:xfrm>
            <a:off x="7393874" y="4745115"/>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2"/>
          <p:cNvSpPr/>
          <p:nvPr/>
        </p:nvSpPr>
        <p:spPr>
          <a:xfrm>
            <a:off x="8883891" y="202145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2"/>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2"/>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2"/>
          <p:cNvSpPr/>
          <p:nvPr/>
        </p:nvSpPr>
        <p:spPr>
          <a:xfrm>
            <a:off x="8304598" y="410337"/>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2"/>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2"/>
          <p:cNvSpPr/>
          <p:nvPr/>
        </p:nvSpPr>
        <p:spPr>
          <a:xfrm>
            <a:off x="1411485" y="4704825"/>
            <a:ext cx="138234" cy="138146"/>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2"/>
          <p:cNvSpPr/>
          <p:nvPr/>
        </p:nvSpPr>
        <p:spPr>
          <a:xfrm>
            <a:off x="5695218" y="245264"/>
            <a:ext cx="296000" cy="294724"/>
          </a:xfrm>
          <a:custGeom>
            <a:rect b="b" l="l" r="r" t="t"/>
            <a:pathLst>
              <a:path extrusionOk="0" h="1393" w="1399">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2"/>
          <p:cNvSpPr/>
          <p:nvPr/>
        </p:nvSpPr>
        <p:spPr>
          <a:xfrm>
            <a:off x="2660001" y="193066"/>
            <a:ext cx="187975" cy="188327"/>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2"/>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8" name="Shape 278"/>
        <p:cNvGrpSpPr/>
        <p:nvPr/>
      </p:nvGrpSpPr>
      <p:grpSpPr>
        <a:xfrm>
          <a:off x="0" y="0"/>
          <a:ext cx="0" cy="0"/>
          <a:chOff x="0" y="0"/>
          <a:chExt cx="0" cy="0"/>
        </a:xfrm>
      </p:grpSpPr>
      <p:grpSp>
        <p:nvGrpSpPr>
          <p:cNvPr id="279" name="Google Shape;279;p63"/>
          <p:cNvGrpSpPr/>
          <p:nvPr/>
        </p:nvGrpSpPr>
        <p:grpSpPr>
          <a:xfrm rot="10800000">
            <a:off x="2531454" y="-2235327"/>
            <a:ext cx="9393624" cy="8567727"/>
            <a:chOff x="-2537947" y="-2336543"/>
            <a:chExt cx="4759398" cy="4340947"/>
          </a:xfrm>
        </p:grpSpPr>
        <p:sp>
          <p:nvSpPr>
            <p:cNvPr id="280" name="Google Shape;280;p63"/>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3"/>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3"/>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3"/>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3"/>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63"/>
          <p:cNvSpPr txBox="1"/>
          <p:nvPr>
            <p:ph type="title"/>
          </p:nvPr>
        </p:nvSpPr>
        <p:spPr>
          <a:xfrm>
            <a:off x="3207650" y="1883763"/>
            <a:ext cx="456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300">
                <a:solidFill>
                  <a:schemeClr val="accent6"/>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6" name="Google Shape;286;p63"/>
          <p:cNvSpPr txBox="1"/>
          <p:nvPr>
            <p:ph idx="2" type="title"/>
          </p:nvPr>
        </p:nvSpPr>
        <p:spPr>
          <a:xfrm>
            <a:off x="1512425" y="2106474"/>
            <a:ext cx="1276200" cy="9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7" name="Google Shape;287;p63"/>
          <p:cNvSpPr txBox="1"/>
          <p:nvPr>
            <p:ph idx="1" type="subTitle"/>
          </p:nvPr>
        </p:nvSpPr>
        <p:spPr>
          <a:xfrm rot="497">
            <a:off x="3207650" y="2846163"/>
            <a:ext cx="4152900" cy="40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88" name="Google Shape;288;p63"/>
          <p:cNvGrpSpPr/>
          <p:nvPr/>
        </p:nvGrpSpPr>
        <p:grpSpPr>
          <a:xfrm rot="2229789">
            <a:off x="8426026" y="2440954"/>
            <a:ext cx="852775" cy="1076139"/>
            <a:chOff x="4198851" y="-806491"/>
            <a:chExt cx="163967" cy="206914"/>
          </a:xfrm>
        </p:grpSpPr>
        <p:sp>
          <p:nvSpPr>
            <p:cNvPr id="289" name="Google Shape;289;p63"/>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3"/>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3"/>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3"/>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3"/>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3"/>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3"/>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3"/>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3"/>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3"/>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63"/>
          <p:cNvGrpSpPr/>
          <p:nvPr/>
        </p:nvGrpSpPr>
        <p:grpSpPr>
          <a:xfrm rot="-1147256">
            <a:off x="-1302822" y="141556"/>
            <a:ext cx="3545968" cy="1534490"/>
            <a:chOff x="3758998" y="-241279"/>
            <a:chExt cx="873461" cy="377983"/>
          </a:xfrm>
        </p:grpSpPr>
        <p:sp>
          <p:nvSpPr>
            <p:cNvPr id="300" name="Google Shape;300;p63"/>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3"/>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3"/>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3"/>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3"/>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3"/>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3"/>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3"/>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3"/>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3"/>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3"/>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3"/>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3"/>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3"/>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3"/>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3"/>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3"/>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3"/>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3"/>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3"/>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3"/>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3"/>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3"/>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3"/>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3"/>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3"/>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3"/>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3"/>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3"/>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3"/>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63"/>
          <p:cNvGrpSpPr/>
          <p:nvPr/>
        </p:nvGrpSpPr>
        <p:grpSpPr>
          <a:xfrm>
            <a:off x="8286347" y="753005"/>
            <a:ext cx="446764" cy="432656"/>
            <a:chOff x="2466160" y="5890180"/>
            <a:chExt cx="446764" cy="432656"/>
          </a:xfrm>
        </p:grpSpPr>
        <p:sp>
          <p:nvSpPr>
            <p:cNvPr id="331" name="Google Shape;331;p63"/>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3"/>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3"/>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3"/>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3"/>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3"/>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3"/>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3"/>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3"/>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3"/>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3"/>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3"/>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3"/>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3"/>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63"/>
          <p:cNvGrpSpPr/>
          <p:nvPr/>
        </p:nvGrpSpPr>
        <p:grpSpPr>
          <a:xfrm>
            <a:off x="5793943" y="-396865"/>
            <a:ext cx="1030321" cy="1149866"/>
            <a:chOff x="5072836" y="892909"/>
            <a:chExt cx="282225" cy="314971"/>
          </a:xfrm>
        </p:grpSpPr>
        <p:sp>
          <p:nvSpPr>
            <p:cNvPr id="346" name="Google Shape;346;p63"/>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3"/>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3"/>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3"/>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3"/>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3"/>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3"/>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3"/>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3"/>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3"/>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3"/>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3"/>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3"/>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3"/>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3"/>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3"/>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63"/>
          <p:cNvGrpSpPr/>
          <p:nvPr/>
        </p:nvGrpSpPr>
        <p:grpSpPr>
          <a:xfrm rot="-739742">
            <a:off x="707776" y="2726497"/>
            <a:ext cx="1647154" cy="1831137"/>
            <a:chOff x="4728600" y="-742191"/>
            <a:chExt cx="432607" cy="480940"/>
          </a:xfrm>
        </p:grpSpPr>
        <p:grpSp>
          <p:nvGrpSpPr>
            <p:cNvPr id="363" name="Google Shape;363;p63"/>
            <p:cNvGrpSpPr/>
            <p:nvPr/>
          </p:nvGrpSpPr>
          <p:grpSpPr>
            <a:xfrm>
              <a:off x="4728600" y="-715975"/>
              <a:ext cx="432607" cy="454724"/>
              <a:chOff x="4728600" y="-715975"/>
              <a:chExt cx="432607" cy="454724"/>
            </a:xfrm>
          </p:grpSpPr>
          <p:sp>
            <p:nvSpPr>
              <p:cNvPr id="364" name="Google Shape;364;p63"/>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3"/>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3"/>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3"/>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3"/>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3"/>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3"/>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 name="Google Shape;373;p63"/>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3"/>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63"/>
          <p:cNvGrpSpPr/>
          <p:nvPr/>
        </p:nvGrpSpPr>
        <p:grpSpPr>
          <a:xfrm>
            <a:off x="544117" y="4155984"/>
            <a:ext cx="351768" cy="349718"/>
            <a:chOff x="4789992" y="5348109"/>
            <a:chExt cx="351768" cy="349718"/>
          </a:xfrm>
        </p:grpSpPr>
        <p:sp>
          <p:nvSpPr>
            <p:cNvPr id="376" name="Google Shape;376;p63"/>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3"/>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3"/>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3"/>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3"/>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3"/>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3"/>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3"/>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3"/>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3"/>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63"/>
          <p:cNvSpPr/>
          <p:nvPr/>
        </p:nvSpPr>
        <p:spPr>
          <a:xfrm>
            <a:off x="71370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p:nvPr/>
        </p:nvSpPr>
        <p:spPr>
          <a:xfrm>
            <a:off x="3155153" y="467225"/>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3"/>
          <p:cNvSpPr/>
          <p:nvPr/>
        </p:nvSpPr>
        <p:spPr>
          <a:xfrm>
            <a:off x="7768555" y="4834199"/>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a:off x="8394278" y="4573673"/>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p:nvPr/>
        </p:nvSpPr>
        <p:spPr>
          <a:xfrm>
            <a:off x="8479894" y="1796731"/>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3"/>
          <p:cNvSpPr/>
          <p:nvPr/>
        </p:nvSpPr>
        <p:spPr>
          <a:xfrm>
            <a:off x="374231" y="3837969"/>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3"/>
          <p:cNvSpPr/>
          <p:nvPr/>
        </p:nvSpPr>
        <p:spPr>
          <a:xfrm>
            <a:off x="6421520" y="4796623"/>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p:nvPr/>
        </p:nvSpPr>
        <p:spPr>
          <a:xfrm>
            <a:off x="1104589" y="4830320"/>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3"/>
          <p:cNvSpPr/>
          <p:nvPr/>
        </p:nvSpPr>
        <p:spPr>
          <a:xfrm>
            <a:off x="8651402" y="3574669"/>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3"/>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3"/>
          <p:cNvSpPr/>
          <p:nvPr/>
        </p:nvSpPr>
        <p:spPr>
          <a:xfrm>
            <a:off x="2396660" y="4712365"/>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3"/>
          <p:cNvSpPr/>
          <p:nvPr/>
        </p:nvSpPr>
        <p:spPr>
          <a:xfrm>
            <a:off x="215164" y="13798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3"/>
          <p:cNvSpPr/>
          <p:nvPr/>
        </p:nvSpPr>
        <p:spPr>
          <a:xfrm>
            <a:off x="390306" y="2800957"/>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3"/>
          <p:cNvSpPr/>
          <p:nvPr/>
        </p:nvSpPr>
        <p:spPr>
          <a:xfrm>
            <a:off x="1375448" y="264100"/>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400" name="Shape 400"/>
        <p:cNvGrpSpPr/>
        <p:nvPr/>
      </p:nvGrpSpPr>
      <p:grpSpPr>
        <a:xfrm>
          <a:off x="0" y="0"/>
          <a:ext cx="0" cy="0"/>
          <a:chOff x="0" y="0"/>
          <a:chExt cx="0" cy="0"/>
        </a:xfrm>
      </p:grpSpPr>
      <p:grpSp>
        <p:nvGrpSpPr>
          <p:cNvPr id="401" name="Google Shape;401;p64"/>
          <p:cNvGrpSpPr/>
          <p:nvPr/>
        </p:nvGrpSpPr>
        <p:grpSpPr>
          <a:xfrm>
            <a:off x="-2701640" y="965694"/>
            <a:ext cx="4377909" cy="4377909"/>
            <a:chOff x="530505" y="2179769"/>
            <a:chExt cx="2442212" cy="2442212"/>
          </a:xfrm>
        </p:grpSpPr>
        <p:sp>
          <p:nvSpPr>
            <p:cNvPr id="402" name="Google Shape;402;p6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64"/>
          <p:cNvGrpSpPr/>
          <p:nvPr/>
        </p:nvGrpSpPr>
        <p:grpSpPr>
          <a:xfrm rot="1586299">
            <a:off x="7841007" y="400765"/>
            <a:ext cx="1414192" cy="2756263"/>
            <a:chOff x="1099958" y="4292329"/>
            <a:chExt cx="269022" cy="524316"/>
          </a:xfrm>
        </p:grpSpPr>
        <p:sp>
          <p:nvSpPr>
            <p:cNvPr id="407" name="Google Shape;407;p64"/>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4"/>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4"/>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4"/>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4"/>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4"/>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4"/>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4"/>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4"/>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4"/>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4"/>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4"/>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4"/>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4"/>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4"/>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4"/>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4"/>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4"/>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4"/>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 name="Google Shape;429;p64"/>
          <p:cNvGrpSpPr/>
          <p:nvPr/>
        </p:nvGrpSpPr>
        <p:grpSpPr>
          <a:xfrm rot="6058539">
            <a:off x="6218889" y="4202514"/>
            <a:ext cx="994444" cy="1515133"/>
            <a:chOff x="2251545" y="3095652"/>
            <a:chExt cx="344808" cy="525316"/>
          </a:xfrm>
        </p:grpSpPr>
        <p:sp>
          <p:nvSpPr>
            <p:cNvPr id="430" name="Google Shape;430;p6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64"/>
          <p:cNvSpPr txBox="1"/>
          <p:nvPr>
            <p:ph idx="1" type="subTitle"/>
          </p:nvPr>
        </p:nvSpPr>
        <p:spPr>
          <a:xfrm>
            <a:off x="1676282"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43" name="Google Shape;443;p64"/>
          <p:cNvSpPr txBox="1"/>
          <p:nvPr>
            <p:ph idx="2" type="subTitle"/>
          </p:nvPr>
        </p:nvSpPr>
        <p:spPr>
          <a:xfrm>
            <a:off x="4901601"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44" name="Google Shape;444;p6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445" name="Google Shape;445;p64"/>
          <p:cNvSpPr txBox="1"/>
          <p:nvPr>
            <p:ph idx="3" type="title"/>
          </p:nvPr>
        </p:nvSpPr>
        <p:spPr>
          <a:xfrm>
            <a:off x="1674390" y="252412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46" name="Google Shape;446;p64"/>
          <p:cNvSpPr txBox="1"/>
          <p:nvPr>
            <p:ph idx="4" type="title"/>
          </p:nvPr>
        </p:nvSpPr>
        <p:spPr>
          <a:xfrm>
            <a:off x="4905688" y="252412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7" name="Google Shape;447;p64"/>
          <p:cNvSpPr/>
          <p:nvPr/>
        </p:nvSpPr>
        <p:spPr>
          <a:xfrm>
            <a:off x="8723893" y="3306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4"/>
          <p:cNvSpPr/>
          <p:nvPr/>
        </p:nvSpPr>
        <p:spPr>
          <a:xfrm>
            <a:off x="2353838"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4"/>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4"/>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4"/>
          <p:cNvSpPr/>
          <p:nvPr/>
        </p:nvSpPr>
        <p:spPr>
          <a:xfrm>
            <a:off x="8492927" y="294542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4"/>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4"/>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4"/>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4"/>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4"/>
          <p:cNvSpPr/>
          <p:nvPr/>
        </p:nvSpPr>
        <p:spPr>
          <a:xfrm>
            <a:off x="1476400" y="49276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7" name="Shape 457"/>
        <p:cNvGrpSpPr/>
        <p:nvPr/>
      </p:nvGrpSpPr>
      <p:grpSpPr>
        <a:xfrm>
          <a:off x="0" y="0"/>
          <a:ext cx="0" cy="0"/>
          <a:chOff x="0" y="0"/>
          <a:chExt cx="0" cy="0"/>
        </a:xfrm>
      </p:grpSpPr>
      <p:grpSp>
        <p:nvGrpSpPr>
          <p:cNvPr id="458" name="Google Shape;458;p65"/>
          <p:cNvGrpSpPr/>
          <p:nvPr/>
        </p:nvGrpSpPr>
        <p:grpSpPr>
          <a:xfrm>
            <a:off x="-239435" y="3234929"/>
            <a:ext cx="1183503" cy="1198297"/>
            <a:chOff x="3063709" y="-107293"/>
            <a:chExt cx="201908" cy="204435"/>
          </a:xfrm>
        </p:grpSpPr>
        <p:sp>
          <p:nvSpPr>
            <p:cNvPr id="459" name="Google Shape;459;p65"/>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5"/>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5"/>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5"/>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5"/>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5"/>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5"/>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5"/>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5"/>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5"/>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5"/>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5"/>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65"/>
          <p:cNvGrpSpPr/>
          <p:nvPr/>
        </p:nvGrpSpPr>
        <p:grpSpPr>
          <a:xfrm>
            <a:off x="7438006" y="3664031"/>
            <a:ext cx="949554" cy="1144042"/>
            <a:chOff x="5234039" y="-267543"/>
            <a:chExt cx="313064" cy="377173"/>
          </a:xfrm>
        </p:grpSpPr>
        <p:sp>
          <p:nvSpPr>
            <p:cNvPr id="472" name="Google Shape;472;p65"/>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5"/>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5"/>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5"/>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5"/>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5"/>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5"/>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5"/>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5"/>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5"/>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5"/>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5"/>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5"/>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5"/>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5"/>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5"/>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5"/>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5"/>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5"/>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65"/>
          <p:cNvGrpSpPr/>
          <p:nvPr/>
        </p:nvGrpSpPr>
        <p:grpSpPr>
          <a:xfrm>
            <a:off x="719831" y="-1280327"/>
            <a:ext cx="7704201" cy="7704201"/>
            <a:chOff x="530505" y="2179769"/>
            <a:chExt cx="2442212" cy="2442212"/>
          </a:xfrm>
        </p:grpSpPr>
        <p:sp>
          <p:nvSpPr>
            <p:cNvPr id="492" name="Google Shape;492;p65"/>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5"/>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5"/>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5"/>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65"/>
          <p:cNvGrpSpPr/>
          <p:nvPr/>
        </p:nvGrpSpPr>
        <p:grpSpPr>
          <a:xfrm>
            <a:off x="7060965" y="1489085"/>
            <a:ext cx="949563" cy="1198300"/>
            <a:chOff x="4198851" y="-806491"/>
            <a:chExt cx="163967" cy="206914"/>
          </a:xfrm>
        </p:grpSpPr>
        <p:sp>
          <p:nvSpPr>
            <p:cNvPr id="497" name="Google Shape;497;p65"/>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5"/>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5"/>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5"/>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5"/>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5"/>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5"/>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5"/>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5"/>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5"/>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 name="Google Shape;507;p65"/>
          <p:cNvSpPr txBox="1"/>
          <p:nvPr>
            <p:ph hasCustomPrompt="1" type="title"/>
          </p:nvPr>
        </p:nvSpPr>
        <p:spPr>
          <a:xfrm rot="405">
            <a:off x="2023975" y="1517300"/>
            <a:ext cx="5096100" cy="151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08" name="Google Shape;508;p65"/>
          <p:cNvSpPr txBox="1"/>
          <p:nvPr>
            <p:ph idx="1" type="subTitle"/>
          </p:nvPr>
        </p:nvSpPr>
        <p:spPr>
          <a:xfrm>
            <a:off x="2458275" y="3107388"/>
            <a:ext cx="4227300" cy="44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9" name="Google Shape;509;p65"/>
          <p:cNvSpPr/>
          <p:nvPr/>
        </p:nvSpPr>
        <p:spPr>
          <a:xfrm>
            <a:off x="8672954" y="3818073"/>
            <a:ext cx="238574" cy="237802"/>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5"/>
          <p:cNvSpPr/>
          <p:nvPr/>
        </p:nvSpPr>
        <p:spPr>
          <a:xfrm>
            <a:off x="541214" y="713547"/>
            <a:ext cx="172798" cy="172402"/>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5"/>
          <p:cNvSpPr/>
          <p:nvPr/>
        </p:nvSpPr>
        <p:spPr>
          <a:xfrm>
            <a:off x="3219175" y="49242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5"/>
          <p:cNvSpPr/>
          <p:nvPr/>
        </p:nvSpPr>
        <p:spPr>
          <a:xfrm>
            <a:off x="886738" y="326137"/>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5"/>
          <p:cNvSpPr/>
          <p:nvPr/>
        </p:nvSpPr>
        <p:spPr>
          <a:xfrm>
            <a:off x="8395328" y="402874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5"/>
          <p:cNvSpPr/>
          <p:nvPr/>
        </p:nvSpPr>
        <p:spPr>
          <a:xfrm>
            <a:off x="7470836" y="47508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5"/>
          <p:cNvSpPr/>
          <p:nvPr/>
        </p:nvSpPr>
        <p:spPr>
          <a:xfrm>
            <a:off x="263259" y="37556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5"/>
          <p:cNvSpPr/>
          <p:nvPr/>
        </p:nvSpPr>
        <p:spPr>
          <a:xfrm>
            <a:off x="8424023" y="11194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5"/>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5"/>
          <p:cNvSpPr/>
          <p:nvPr/>
        </p:nvSpPr>
        <p:spPr>
          <a:xfrm>
            <a:off x="287420" y="21714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5"/>
          <p:cNvSpPr/>
          <p:nvPr/>
        </p:nvSpPr>
        <p:spPr>
          <a:xfrm>
            <a:off x="2035516" y="387988"/>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20" name="Shape 520"/>
        <p:cNvGrpSpPr/>
        <p:nvPr/>
      </p:nvGrpSpPr>
      <p:grpSpPr>
        <a:xfrm>
          <a:off x="0" y="0"/>
          <a:ext cx="0" cy="0"/>
          <a:chOff x="0" y="0"/>
          <a:chExt cx="0" cy="0"/>
        </a:xfrm>
      </p:grpSpPr>
      <p:grpSp>
        <p:nvGrpSpPr>
          <p:cNvPr id="521" name="Google Shape;521;p66"/>
          <p:cNvGrpSpPr/>
          <p:nvPr/>
        </p:nvGrpSpPr>
        <p:grpSpPr>
          <a:xfrm rot="-1304788">
            <a:off x="7910306" y="78924"/>
            <a:ext cx="1771361" cy="3356721"/>
            <a:chOff x="177688" y="2854372"/>
            <a:chExt cx="568167" cy="1076609"/>
          </a:xfrm>
        </p:grpSpPr>
        <p:sp>
          <p:nvSpPr>
            <p:cNvPr id="522" name="Google Shape;522;p66"/>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6"/>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6"/>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6"/>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6"/>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6"/>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6"/>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6"/>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6"/>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6"/>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6"/>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6"/>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6"/>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6"/>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6"/>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6"/>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6"/>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6"/>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6"/>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6"/>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6"/>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6"/>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6"/>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6"/>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6"/>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6"/>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6"/>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6"/>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6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551" name="Google Shape;551;p66"/>
          <p:cNvSpPr txBox="1"/>
          <p:nvPr>
            <p:ph idx="2" type="title"/>
          </p:nvPr>
        </p:nvSpPr>
        <p:spPr>
          <a:xfrm>
            <a:off x="7200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52" name="Google Shape;552;p66"/>
          <p:cNvSpPr txBox="1"/>
          <p:nvPr>
            <p:ph idx="1" type="subTitle"/>
          </p:nvPr>
        </p:nvSpPr>
        <p:spPr>
          <a:xfrm>
            <a:off x="7200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3" name="Google Shape;553;p66"/>
          <p:cNvSpPr txBox="1"/>
          <p:nvPr>
            <p:ph idx="3" type="title"/>
          </p:nvPr>
        </p:nvSpPr>
        <p:spPr>
          <a:xfrm>
            <a:off x="3440775"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54" name="Google Shape;554;p66"/>
          <p:cNvSpPr txBox="1"/>
          <p:nvPr>
            <p:ph idx="4" type="subTitle"/>
          </p:nvPr>
        </p:nvSpPr>
        <p:spPr>
          <a:xfrm>
            <a:off x="3440775"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5" name="Google Shape;555;p66"/>
          <p:cNvSpPr txBox="1"/>
          <p:nvPr>
            <p:ph idx="5" type="title"/>
          </p:nvPr>
        </p:nvSpPr>
        <p:spPr>
          <a:xfrm>
            <a:off x="60876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56" name="Google Shape;556;p66"/>
          <p:cNvSpPr txBox="1"/>
          <p:nvPr>
            <p:ph idx="6" type="subTitle"/>
          </p:nvPr>
        </p:nvSpPr>
        <p:spPr>
          <a:xfrm>
            <a:off x="60876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557" name="Google Shape;557;p66"/>
          <p:cNvGrpSpPr/>
          <p:nvPr/>
        </p:nvGrpSpPr>
        <p:grpSpPr>
          <a:xfrm rot="717719">
            <a:off x="-718866" y="1184566"/>
            <a:ext cx="1614861" cy="3146154"/>
            <a:chOff x="5506778" y="238278"/>
            <a:chExt cx="269117" cy="524315"/>
          </a:xfrm>
        </p:grpSpPr>
        <p:sp>
          <p:nvSpPr>
            <p:cNvPr id="558" name="Google Shape;558;p66"/>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6"/>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6"/>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6"/>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6"/>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6"/>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6"/>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6"/>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6"/>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6"/>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6"/>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66"/>
          <p:cNvGrpSpPr/>
          <p:nvPr/>
        </p:nvGrpSpPr>
        <p:grpSpPr>
          <a:xfrm rot="1186971">
            <a:off x="4731447" y="3991901"/>
            <a:ext cx="1223956" cy="1495805"/>
            <a:chOff x="1562309" y="2509229"/>
            <a:chExt cx="347239" cy="424362"/>
          </a:xfrm>
        </p:grpSpPr>
        <p:sp>
          <p:nvSpPr>
            <p:cNvPr id="581" name="Google Shape;581;p66"/>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6"/>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6"/>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6"/>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6"/>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6"/>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6"/>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6"/>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6"/>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6"/>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6"/>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6"/>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6"/>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4" name="Google Shape;594;p66"/>
          <p:cNvSpPr/>
          <p:nvPr/>
        </p:nvSpPr>
        <p:spPr>
          <a:xfrm>
            <a:off x="1044909" y="2830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6"/>
          <p:cNvSpPr/>
          <p:nvPr/>
        </p:nvSpPr>
        <p:spPr>
          <a:xfrm>
            <a:off x="8933416" y="390960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6"/>
          <p:cNvSpPr/>
          <p:nvPr/>
        </p:nvSpPr>
        <p:spPr>
          <a:xfrm>
            <a:off x="7274899" y="4674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6"/>
          <p:cNvSpPr/>
          <p:nvPr/>
        </p:nvSpPr>
        <p:spPr>
          <a:xfrm>
            <a:off x="5457727" y="41017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6"/>
          <p:cNvSpPr/>
          <p:nvPr/>
        </p:nvSpPr>
        <p:spPr>
          <a:xfrm>
            <a:off x="1855762" y="477855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6"/>
          <p:cNvSpPr/>
          <p:nvPr/>
        </p:nvSpPr>
        <p:spPr>
          <a:xfrm>
            <a:off x="316664" y="4473835"/>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6"/>
          <p:cNvSpPr/>
          <p:nvPr/>
        </p:nvSpPr>
        <p:spPr>
          <a:xfrm>
            <a:off x="8683945" y="539133"/>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6"/>
          <p:cNvSpPr/>
          <p:nvPr/>
        </p:nvSpPr>
        <p:spPr>
          <a:xfrm>
            <a:off x="687541" y="40975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6"/>
          <p:cNvSpPr/>
          <p:nvPr/>
        </p:nvSpPr>
        <p:spPr>
          <a:xfrm>
            <a:off x="8544948" y="2628028"/>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6"/>
          <p:cNvSpPr/>
          <p:nvPr/>
        </p:nvSpPr>
        <p:spPr>
          <a:xfrm>
            <a:off x="518634" y="31065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4" name="Shape 604"/>
        <p:cNvGrpSpPr/>
        <p:nvPr/>
      </p:nvGrpSpPr>
      <p:grpSpPr>
        <a:xfrm>
          <a:off x="0" y="0"/>
          <a:ext cx="0" cy="0"/>
          <a:chOff x="0" y="0"/>
          <a:chExt cx="0" cy="0"/>
        </a:xfrm>
      </p:grpSpPr>
      <p:grpSp>
        <p:nvGrpSpPr>
          <p:cNvPr id="605" name="Google Shape;605;p67"/>
          <p:cNvGrpSpPr/>
          <p:nvPr/>
        </p:nvGrpSpPr>
        <p:grpSpPr>
          <a:xfrm rot="874533">
            <a:off x="4662861" y="3691104"/>
            <a:ext cx="1091776" cy="2128053"/>
            <a:chOff x="1099958" y="4292329"/>
            <a:chExt cx="269022" cy="524316"/>
          </a:xfrm>
        </p:grpSpPr>
        <p:sp>
          <p:nvSpPr>
            <p:cNvPr id="606" name="Google Shape;606;p67"/>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7"/>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7"/>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7"/>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7"/>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7"/>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7"/>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7"/>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7"/>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7"/>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7"/>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7"/>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7"/>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7"/>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7"/>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7"/>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7"/>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7"/>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7"/>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7"/>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7"/>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7"/>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67"/>
          <p:cNvGrpSpPr/>
          <p:nvPr/>
        </p:nvGrpSpPr>
        <p:grpSpPr>
          <a:xfrm>
            <a:off x="8276863" y="380925"/>
            <a:ext cx="294264" cy="318160"/>
            <a:chOff x="3127056" y="-728177"/>
            <a:chExt cx="193710" cy="209440"/>
          </a:xfrm>
        </p:grpSpPr>
        <p:sp>
          <p:nvSpPr>
            <p:cNvPr id="629" name="Google Shape;629;p67"/>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7"/>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7"/>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7"/>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67"/>
          <p:cNvGrpSpPr/>
          <p:nvPr/>
        </p:nvGrpSpPr>
        <p:grpSpPr>
          <a:xfrm rot="837187">
            <a:off x="8052841" y="-183104"/>
            <a:ext cx="742301" cy="1446212"/>
            <a:chOff x="5506778" y="238278"/>
            <a:chExt cx="269117" cy="524315"/>
          </a:xfrm>
        </p:grpSpPr>
        <p:sp>
          <p:nvSpPr>
            <p:cNvPr id="634" name="Google Shape;634;p67"/>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7"/>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7"/>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7"/>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7"/>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7"/>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7"/>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7"/>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7"/>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7"/>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7"/>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7"/>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7"/>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7"/>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7"/>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7"/>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7"/>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7"/>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7"/>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7"/>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7"/>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7"/>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67"/>
          <p:cNvGrpSpPr/>
          <p:nvPr/>
        </p:nvGrpSpPr>
        <p:grpSpPr>
          <a:xfrm rot="-633036">
            <a:off x="-127942" y="3948806"/>
            <a:ext cx="1179435" cy="1316313"/>
            <a:chOff x="5072836" y="892909"/>
            <a:chExt cx="282225" cy="314971"/>
          </a:xfrm>
        </p:grpSpPr>
        <p:sp>
          <p:nvSpPr>
            <p:cNvPr id="657" name="Google Shape;657;p67"/>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7"/>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7"/>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7"/>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7"/>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7"/>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7"/>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7"/>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7"/>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7"/>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7"/>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7"/>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7"/>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7"/>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7"/>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7"/>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67"/>
          <p:cNvGrpSpPr/>
          <p:nvPr/>
        </p:nvGrpSpPr>
        <p:grpSpPr>
          <a:xfrm rot="-334778">
            <a:off x="661802" y="3960935"/>
            <a:ext cx="929079" cy="940729"/>
            <a:chOff x="3063709" y="-107293"/>
            <a:chExt cx="201908" cy="204435"/>
          </a:xfrm>
        </p:grpSpPr>
        <p:sp>
          <p:nvSpPr>
            <p:cNvPr id="674" name="Google Shape;674;p67"/>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7"/>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7"/>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7"/>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7"/>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7"/>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7"/>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7"/>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7"/>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7"/>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7"/>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7"/>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67"/>
          <p:cNvGrpSpPr/>
          <p:nvPr/>
        </p:nvGrpSpPr>
        <p:grpSpPr>
          <a:xfrm>
            <a:off x="156686" y="3831567"/>
            <a:ext cx="1311011" cy="980470"/>
            <a:chOff x="574023" y="2653178"/>
            <a:chExt cx="667453" cy="499196"/>
          </a:xfrm>
        </p:grpSpPr>
        <p:sp>
          <p:nvSpPr>
            <p:cNvPr id="687" name="Google Shape;687;p67"/>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7"/>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7"/>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7"/>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7"/>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7"/>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7"/>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7"/>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7"/>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7"/>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7"/>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7"/>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7"/>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7"/>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7"/>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7"/>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7"/>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7"/>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7"/>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7"/>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7"/>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8" name="Google Shape;708;p6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709" name="Google Shape;709;p67"/>
          <p:cNvSpPr/>
          <p:nvPr/>
        </p:nvSpPr>
        <p:spPr>
          <a:xfrm>
            <a:off x="8395325" y="40400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7"/>
          <p:cNvSpPr/>
          <p:nvPr/>
        </p:nvSpPr>
        <p:spPr>
          <a:xfrm>
            <a:off x="8342873" y="2156877"/>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7"/>
          <p:cNvSpPr/>
          <p:nvPr/>
        </p:nvSpPr>
        <p:spPr>
          <a:xfrm>
            <a:off x="199859" y="7934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7"/>
          <p:cNvSpPr/>
          <p:nvPr/>
        </p:nvSpPr>
        <p:spPr>
          <a:xfrm>
            <a:off x="7025211" y="47263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7"/>
          <p:cNvSpPr/>
          <p:nvPr/>
        </p:nvSpPr>
        <p:spPr>
          <a:xfrm>
            <a:off x="8342866" y="293805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7"/>
          <p:cNvSpPr/>
          <p:nvPr/>
        </p:nvSpPr>
        <p:spPr>
          <a:xfrm>
            <a:off x="8770191" y="129617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7"/>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7"/>
          <p:cNvSpPr/>
          <p:nvPr/>
        </p:nvSpPr>
        <p:spPr>
          <a:xfrm>
            <a:off x="543408" y="26724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7"/>
          <p:cNvSpPr/>
          <p:nvPr/>
        </p:nvSpPr>
        <p:spPr>
          <a:xfrm>
            <a:off x="8554448" y="3328265"/>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7"/>
          <p:cNvSpPr/>
          <p:nvPr/>
        </p:nvSpPr>
        <p:spPr>
          <a:xfrm>
            <a:off x="2730834" y="1877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19" name="Shape 719"/>
        <p:cNvGrpSpPr/>
        <p:nvPr/>
      </p:nvGrpSpPr>
      <p:grpSpPr>
        <a:xfrm>
          <a:off x="0" y="0"/>
          <a:ext cx="0" cy="0"/>
          <a:chOff x="0" y="0"/>
          <a:chExt cx="0" cy="0"/>
        </a:xfrm>
      </p:grpSpPr>
      <p:grpSp>
        <p:nvGrpSpPr>
          <p:cNvPr id="720" name="Google Shape;720;p68"/>
          <p:cNvGrpSpPr/>
          <p:nvPr/>
        </p:nvGrpSpPr>
        <p:grpSpPr>
          <a:xfrm>
            <a:off x="6000201" y="1530459"/>
            <a:ext cx="1375696" cy="1657412"/>
            <a:chOff x="5234039" y="-267543"/>
            <a:chExt cx="313064" cy="377173"/>
          </a:xfrm>
        </p:grpSpPr>
        <p:sp>
          <p:nvSpPr>
            <p:cNvPr id="721" name="Google Shape;721;p68"/>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8"/>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8"/>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8"/>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8"/>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8"/>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8"/>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8"/>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8"/>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8"/>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8"/>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8"/>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8"/>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8"/>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8"/>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8"/>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8"/>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8"/>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8"/>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68"/>
          <p:cNvGrpSpPr/>
          <p:nvPr/>
        </p:nvGrpSpPr>
        <p:grpSpPr>
          <a:xfrm rot="10800000">
            <a:off x="1397704" y="-1712114"/>
            <a:ext cx="9393624" cy="8567727"/>
            <a:chOff x="-2537947" y="-2336543"/>
            <a:chExt cx="4759398" cy="4340947"/>
          </a:xfrm>
        </p:grpSpPr>
        <p:sp>
          <p:nvSpPr>
            <p:cNvPr id="741" name="Google Shape;741;p68"/>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8"/>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8"/>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8"/>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8"/>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68"/>
          <p:cNvGrpSpPr/>
          <p:nvPr/>
        </p:nvGrpSpPr>
        <p:grpSpPr>
          <a:xfrm>
            <a:off x="4336947" y="4506435"/>
            <a:ext cx="978443" cy="862118"/>
            <a:chOff x="2006404" y="4069782"/>
            <a:chExt cx="447431" cy="394237"/>
          </a:xfrm>
        </p:grpSpPr>
        <p:sp>
          <p:nvSpPr>
            <p:cNvPr id="747" name="Google Shape;747;p68"/>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8"/>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8"/>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8"/>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8"/>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8"/>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8"/>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8"/>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8"/>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8"/>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8"/>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8"/>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 name="Google Shape;759;p68"/>
          <p:cNvGrpSpPr/>
          <p:nvPr/>
        </p:nvGrpSpPr>
        <p:grpSpPr>
          <a:xfrm>
            <a:off x="904386" y="4344966"/>
            <a:ext cx="493309" cy="447658"/>
            <a:chOff x="3227772" y="-134367"/>
            <a:chExt cx="166828" cy="151384"/>
          </a:xfrm>
        </p:grpSpPr>
        <p:sp>
          <p:nvSpPr>
            <p:cNvPr id="760" name="Google Shape;760;p68"/>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8"/>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8"/>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8"/>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8"/>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8"/>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8"/>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8"/>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68"/>
          <p:cNvGrpSpPr/>
          <p:nvPr/>
        </p:nvGrpSpPr>
        <p:grpSpPr>
          <a:xfrm>
            <a:off x="458002" y="4344975"/>
            <a:ext cx="597042" cy="604535"/>
            <a:chOff x="3063709" y="-107293"/>
            <a:chExt cx="201908" cy="204435"/>
          </a:xfrm>
        </p:grpSpPr>
        <p:sp>
          <p:nvSpPr>
            <p:cNvPr id="769" name="Google Shape;769;p68"/>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8"/>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8"/>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8"/>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8"/>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8"/>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8"/>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8"/>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8"/>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8"/>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8"/>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8"/>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68"/>
          <p:cNvGrpSpPr/>
          <p:nvPr/>
        </p:nvGrpSpPr>
        <p:grpSpPr>
          <a:xfrm>
            <a:off x="8306881" y="4099269"/>
            <a:ext cx="516905" cy="652296"/>
            <a:chOff x="4198851" y="-806491"/>
            <a:chExt cx="163967" cy="206914"/>
          </a:xfrm>
        </p:grpSpPr>
        <p:sp>
          <p:nvSpPr>
            <p:cNvPr id="782" name="Google Shape;782;p68"/>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8"/>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8"/>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8"/>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8"/>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8"/>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8"/>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8"/>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8"/>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8"/>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 name="Google Shape;792;p68"/>
          <p:cNvGrpSpPr/>
          <p:nvPr/>
        </p:nvGrpSpPr>
        <p:grpSpPr>
          <a:xfrm rot="-127364">
            <a:off x="2561849" y="4605179"/>
            <a:ext cx="1432527" cy="317899"/>
            <a:chOff x="4339891" y="1046343"/>
            <a:chExt cx="651057" cy="144473"/>
          </a:xfrm>
        </p:grpSpPr>
        <p:sp>
          <p:nvSpPr>
            <p:cNvPr id="793" name="Google Shape;793;p68"/>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8"/>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8"/>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8"/>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8"/>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8"/>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8"/>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 name="Google Shape;800;p6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801" name="Google Shape;801;p68"/>
          <p:cNvSpPr txBox="1"/>
          <p:nvPr>
            <p:ph idx="2" type="title"/>
          </p:nvPr>
        </p:nvSpPr>
        <p:spPr>
          <a:xfrm>
            <a:off x="720000"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2" name="Google Shape;802;p68"/>
          <p:cNvSpPr txBox="1"/>
          <p:nvPr>
            <p:ph idx="1" type="subTitle"/>
          </p:nvPr>
        </p:nvSpPr>
        <p:spPr>
          <a:xfrm>
            <a:off x="720000"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3" name="Google Shape;803;p68"/>
          <p:cNvSpPr txBox="1"/>
          <p:nvPr>
            <p:ph idx="3" type="title"/>
          </p:nvPr>
        </p:nvSpPr>
        <p:spPr>
          <a:xfrm>
            <a:off x="3580080"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4" name="Google Shape;804;p68"/>
          <p:cNvSpPr txBox="1"/>
          <p:nvPr>
            <p:ph idx="4" type="subTitle"/>
          </p:nvPr>
        </p:nvSpPr>
        <p:spPr>
          <a:xfrm>
            <a:off x="3580082"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5" name="Google Shape;805;p68"/>
          <p:cNvSpPr txBox="1"/>
          <p:nvPr>
            <p:ph idx="5" type="title"/>
          </p:nvPr>
        </p:nvSpPr>
        <p:spPr>
          <a:xfrm>
            <a:off x="720000"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6" name="Google Shape;806;p68"/>
          <p:cNvSpPr txBox="1"/>
          <p:nvPr>
            <p:ph idx="6" type="subTitle"/>
          </p:nvPr>
        </p:nvSpPr>
        <p:spPr>
          <a:xfrm>
            <a:off x="720000"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7" name="Google Shape;807;p68"/>
          <p:cNvSpPr txBox="1"/>
          <p:nvPr>
            <p:ph idx="7" type="title"/>
          </p:nvPr>
        </p:nvSpPr>
        <p:spPr>
          <a:xfrm>
            <a:off x="3580080"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8" name="Google Shape;808;p68"/>
          <p:cNvSpPr txBox="1"/>
          <p:nvPr>
            <p:ph idx="8" type="subTitle"/>
          </p:nvPr>
        </p:nvSpPr>
        <p:spPr>
          <a:xfrm>
            <a:off x="3580082"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9" name="Google Shape;809;p68"/>
          <p:cNvSpPr txBox="1"/>
          <p:nvPr>
            <p:ph idx="9" type="title"/>
          </p:nvPr>
        </p:nvSpPr>
        <p:spPr>
          <a:xfrm>
            <a:off x="6440142" y="1530450"/>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10" name="Google Shape;810;p68"/>
          <p:cNvSpPr txBox="1"/>
          <p:nvPr>
            <p:ph idx="13" type="subTitle"/>
          </p:nvPr>
        </p:nvSpPr>
        <p:spPr>
          <a:xfrm>
            <a:off x="6440146" y="1974100"/>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11" name="Google Shape;811;p68"/>
          <p:cNvSpPr txBox="1"/>
          <p:nvPr>
            <p:ph idx="14" type="title"/>
          </p:nvPr>
        </p:nvSpPr>
        <p:spPr>
          <a:xfrm>
            <a:off x="6440142" y="3100775"/>
            <a:ext cx="198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12" name="Google Shape;812;p68"/>
          <p:cNvSpPr txBox="1"/>
          <p:nvPr>
            <p:ph idx="15" type="subTitle"/>
          </p:nvPr>
        </p:nvSpPr>
        <p:spPr>
          <a:xfrm>
            <a:off x="6440146" y="3544425"/>
            <a:ext cx="1983900" cy="61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13" name="Google Shape;813;p68"/>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8"/>
          <p:cNvSpPr/>
          <p:nvPr/>
        </p:nvSpPr>
        <p:spPr>
          <a:xfrm>
            <a:off x="8254638" y="4671100"/>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8"/>
          <p:cNvSpPr/>
          <p:nvPr/>
        </p:nvSpPr>
        <p:spPr>
          <a:xfrm>
            <a:off x="1948391" y="46710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8"/>
          <p:cNvSpPr/>
          <p:nvPr/>
        </p:nvSpPr>
        <p:spPr>
          <a:xfrm>
            <a:off x="5560187" y="47316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8"/>
          <p:cNvSpPr/>
          <p:nvPr/>
        </p:nvSpPr>
        <p:spPr>
          <a:xfrm>
            <a:off x="396633" y="7572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8"/>
          <p:cNvSpPr/>
          <p:nvPr/>
        </p:nvSpPr>
        <p:spPr>
          <a:xfrm>
            <a:off x="542241" y="40452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8"/>
          <p:cNvSpPr/>
          <p:nvPr/>
        </p:nvSpPr>
        <p:spPr>
          <a:xfrm>
            <a:off x="8544948" y="3301153"/>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8"/>
          <p:cNvSpPr/>
          <p:nvPr/>
        </p:nvSpPr>
        <p:spPr>
          <a:xfrm>
            <a:off x="5563966" y="36286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821" name="Shape 821"/>
        <p:cNvGrpSpPr/>
        <p:nvPr/>
      </p:nvGrpSpPr>
      <p:grpSpPr>
        <a:xfrm>
          <a:off x="0" y="0"/>
          <a:ext cx="0" cy="0"/>
          <a:chOff x="0" y="0"/>
          <a:chExt cx="0" cy="0"/>
        </a:xfrm>
      </p:grpSpPr>
      <p:grpSp>
        <p:nvGrpSpPr>
          <p:cNvPr id="822" name="Google Shape;822;p69"/>
          <p:cNvGrpSpPr/>
          <p:nvPr/>
        </p:nvGrpSpPr>
        <p:grpSpPr>
          <a:xfrm flipH="1" rot="4255318">
            <a:off x="6043400" y="-334439"/>
            <a:ext cx="1287217" cy="1961280"/>
            <a:chOff x="2251545" y="3095652"/>
            <a:chExt cx="344808" cy="525316"/>
          </a:xfrm>
        </p:grpSpPr>
        <p:sp>
          <p:nvSpPr>
            <p:cNvPr id="823" name="Google Shape;823;p69"/>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9"/>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9"/>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9"/>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9"/>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9"/>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9"/>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9"/>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9"/>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9"/>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9"/>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9"/>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69"/>
          <p:cNvGrpSpPr/>
          <p:nvPr/>
        </p:nvGrpSpPr>
        <p:grpSpPr>
          <a:xfrm rot="-666174">
            <a:off x="5932496" y="4174083"/>
            <a:ext cx="386705" cy="478876"/>
            <a:chOff x="454479" y="2550746"/>
            <a:chExt cx="94997" cy="117637"/>
          </a:xfrm>
        </p:grpSpPr>
        <p:sp>
          <p:nvSpPr>
            <p:cNvPr id="836" name="Google Shape;836;p69"/>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9"/>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9"/>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9"/>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9"/>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9"/>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9"/>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9"/>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69"/>
          <p:cNvGrpSpPr/>
          <p:nvPr/>
        </p:nvGrpSpPr>
        <p:grpSpPr>
          <a:xfrm rot="-5976326">
            <a:off x="1273201" y="3490420"/>
            <a:ext cx="1495818" cy="2834400"/>
            <a:chOff x="177688" y="2854372"/>
            <a:chExt cx="568167" cy="1076609"/>
          </a:xfrm>
        </p:grpSpPr>
        <p:sp>
          <p:nvSpPr>
            <p:cNvPr id="845" name="Google Shape;845;p69"/>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9"/>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9"/>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9"/>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9"/>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9"/>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9"/>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9"/>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9"/>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9"/>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9"/>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9"/>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9"/>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9"/>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9"/>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9"/>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9"/>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9"/>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9"/>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9"/>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9"/>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9"/>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9"/>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9"/>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9"/>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9"/>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9"/>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9"/>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69"/>
          <p:cNvGrpSpPr/>
          <p:nvPr/>
        </p:nvGrpSpPr>
        <p:grpSpPr>
          <a:xfrm>
            <a:off x="173278" y="-200895"/>
            <a:ext cx="1093441" cy="2130977"/>
            <a:chOff x="1099958" y="4292329"/>
            <a:chExt cx="269022" cy="524316"/>
          </a:xfrm>
        </p:grpSpPr>
        <p:sp>
          <p:nvSpPr>
            <p:cNvPr id="874" name="Google Shape;874;p69"/>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9"/>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9"/>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9"/>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9"/>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9"/>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9"/>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9"/>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9"/>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9"/>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9"/>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9"/>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9"/>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9"/>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9"/>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9"/>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9"/>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9"/>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9"/>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9"/>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9"/>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9"/>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6" name="Google Shape;896;p69"/>
          <p:cNvGrpSpPr/>
          <p:nvPr/>
        </p:nvGrpSpPr>
        <p:grpSpPr>
          <a:xfrm rot="-1152002">
            <a:off x="7980539" y="4002881"/>
            <a:ext cx="886925" cy="1083003"/>
            <a:chOff x="5253963" y="-691571"/>
            <a:chExt cx="332892" cy="406487"/>
          </a:xfrm>
        </p:grpSpPr>
        <p:sp>
          <p:nvSpPr>
            <p:cNvPr id="897" name="Google Shape;897;p69"/>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9"/>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9"/>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9"/>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9"/>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9"/>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9"/>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9"/>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9"/>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9"/>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9"/>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9"/>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p69"/>
          <p:cNvGrpSpPr/>
          <p:nvPr/>
        </p:nvGrpSpPr>
        <p:grpSpPr>
          <a:xfrm>
            <a:off x="173266" y="3887138"/>
            <a:ext cx="483635" cy="522909"/>
            <a:chOff x="3127056" y="-728177"/>
            <a:chExt cx="193710" cy="209440"/>
          </a:xfrm>
        </p:grpSpPr>
        <p:sp>
          <p:nvSpPr>
            <p:cNvPr id="910" name="Google Shape;910;p69"/>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9"/>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9"/>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9"/>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p6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915" name="Google Shape;915;p69"/>
          <p:cNvSpPr/>
          <p:nvPr/>
        </p:nvSpPr>
        <p:spPr>
          <a:xfrm>
            <a:off x="8473150" y="357767"/>
            <a:ext cx="239700" cy="24536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9"/>
          <p:cNvSpPr/>
          <p:nvPr/>
        </p:nvSpPr>
        <p:spPr>
          <a:xfrm>
            <a:off x="2265274" y="4737839"/>
            <a:ext cx="239705" cy="239156"/>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9"/>
          <p:cNvSpPr/>
          <p:nvPr/>
        </p:nvSpPr>
        <p:spPr>
          <a:xfrm>
            <a:off x="5609950" y="48197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9"/>
          <p:cNvSpPr/>
          <p:nvPr/>
        </p:nvSpPr>
        <p:spPr>
          <a:xfrm>
            <a:off x="3606348" y="4603502"/>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9"/>
          <p:cNvSpPr/>
          <p:nvPr/>
        </p:nvSpPr>
        <p:spPr>
          <a:xfrm>
            <a:off x="8564271" y="2323254"/>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9"/>
          <p:cNvSpPr/>
          <p:nvPr/>
        </p:nvSpPr>
        <p:spPr>
          <a:xfrm>
            <a:off x="7350074" y="47440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9"/>
          <p:cNvSpPr/>
          <p:nvPr/>
        </p:nvSpPr>
        <p:spPr>
          <a:xfrm>
            <a:off x="8452166" y="311648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9"/>
          <p:cNvSpPr/>
          <p:nvPr/>
        </p:nvSpPr>
        <p:spPr>
          <a:xfrm>
            <a:off x="234004" y="6862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9"/>
          <p:cNvSpPr/>
          <p:nvPr/>
        </p:nvSpPr>
        <p:spPr>
          <a:xfrm>
            <a:off x="1804502" y="28086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9"/>
          <p:cNvSpPr/>
          <p:nvPr/>
        </p:nvSpPr>
        <p:spPr>
          <a:xfrm>
            <a:off x="8770198" y="292316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9"/>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9"/>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9"/>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9"/>
          <p:cNvSpPr/>
          <p:nvPr/>
        </p:nvSpPr>
        <p:spPr>
          <a:xfrm>
            <a:off x="291358" y="271912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9"/>
          <p:cNvSpPr/>
          <p:nvPr/>
        </p:nvSpPr>
        <p:spPr>
          <a:xfrm>
            <a:off x="626916" y="302041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1pPr>
            <a:lvl2pPr lvl="1"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2pPr>
            <a:lvl3pPr lvl="2"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3pPr>
            <a:lvl4pPr lvl="3"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4pPr>
            <a:lvl5pPr lvl="4"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5pPr>
            <a:lvl6pPr lvl="5"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6pPr>
            <a:lvl7pPr lvl="6"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7pPr>
            <a:lvl8pPr lvl="7"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8pPr>
            <a:lvl9pPr lvl="8"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9pPr>
          </a:lstStyle>
          <a:p/>
        </p:txBody>
      </p:sp>
      <p:sp>
        <p:nvSpPr>
          <p:cNvPr id="7" name="Google Shape;7;p60"/>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1600"/>
              </a:spcBef>
              <a:spcAft>
                <a:spcPts val="160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0.jpg"/><Relationship Id="rId4" Type="http://schemas.openxmlformats.org/officeDocument/2006/relationships/image" Target="../media/image27.jp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cxnSp>
        <p:nvCxnSpPr>
          <p:cNvPr id="1750" name="Google Shape;1750;p1"/>
          <p:cNvCxnSpPr/>
          <p:nvPr/>
        </p:nvCxnSpPr>
        <p:spPr>
          <a:xfrm>
            <a:off x="1814550" y="3598875"/>
            <a:ext cx="5514900" cy="0"/>
          </a:xfrm>
          <a:prstGeom prst="straightConnector1">
            <a:avLst/>
          </a:prstGeom>
          <a:noFill/>
          <a:ln cap="flat" cmpd="sng" w="9525">
            <a:solidFill>
              <a:schemeClr val="dk2"/>
            </a:solidFill>
            <a:prstDash val="solid"/>
            <a:round/>
            <a:headEnd len="sm" w="sm" type="none"/>
            <a:tailEnd len="sm" w="sm" type="none"/>
          </a:ln>
        </p:spPr>
      </p:cxnSp>
      <p:grpSp>
        <p:nvGrpSpPr>
          <p:cNvPr id="1751" name="Google Shape;1751;p1"/>
          <p:cNvGrpSpPr/>
          <p:nvPr/>
        </p:nvGrpSpPr>
        <p:grpSpPr>
          <a:xfrm>
            <a:off x="6869928" y="4182971"/>
            <a:ext cx="588701" cy="534204"/>
            <a:chOff x="3227772" y="-134367"/>
            <a:chExt cx="166828" cy="151384"/>
          </a:xfrm>
        </p:grpSpPr>
        <p:sp>
          <p:nvSpPr>
            <p:cNvPr id="1752" name="Google Shape;1752;p1"/>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0" name="Google Shape;1760;p1"/>
          <p:cNvGrpSpPr/>
          <p:nvPr/>
        </p:nvGrpSpPr>
        <p:grpSpPr>
          <a:xfrm rot="-809205">
            <a:off x="228165" y="101002"/>
            <a:ext cx="828311" cy="837015"/>
            <a:chOff x="4040460" y="135322"/>
            <a:chExt cx="330843" cy="334322"/>
          </a:xfrm>
        </p:grpSpPr>
        <p:sp>
          <p:nvSpPr>
            <p:cNvPr id="1761" name="Google Shape;1761;p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2" name="Google Shape;1772;p1"/>
          <p:cNvGrpSpPr/>
          <p:nvPr/>
        </p:nvGrpSpPr>
        <p:grpSpPr>
          <a:xfrm>
            <a:off x="6253849" y="85105"/>
            <a:ext cx="1015921" cy="1240558"/>
            <a:chOff x="5253963" y="-691571"/>
            <a:chExt cx="332892" cy="406487"/>
          </a:xfrm>
        </p:grpSpPr>
        <p:sp>
          <p:nvSpPr>
            <p:cNvPr id="1773" name="Google Shape;1773;p1"/>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5" name="Google Shape;1785;p1"/>
          <p:cNvGrpSpPr/>
          <p:nvPr/>
        </p:nvGrpSpPr>
        <p:grpSpPr>
          <a:xfrm>
            <a:off x="7600789" y="2553041"/>
            <a:ext cx="1949786" cy="432652"/>
            <a:chOff x="4339891" y="1046343"/>
            <a:chExt cx="651057" cy="144473"/>
          </a:xfrm>
        </p:grpSpPr>
        <p:sp>
          <p:nvSpPr>
            <p:cNvPr id="1786" name="Google Shape;1786;p1"/>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3" name="Google Shape;1793;p1"/>
          <p:cNvGrpSpPr/>
          <p:nvPr/>
        </p:nvGrpSpPr>
        <p:grpSpPr>
          <a:xfrm>
            <a:off x="741439" y="4110805"/>
            <a:ext cx="1826304" cy="1826378"/>
            <a:chOff x="2787299" y="187324"/>
            <a:chExt cx="1165552" cy="1165600"/>
          </a:xfrm>
        </p:grpSpPr>
        <p:sp>
          <p:nvSpPr>
            <p:cNvPr id="1794" name="Google Shape;1794;p1"/>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6" name="Google Shape;1806;p1"/>
          <p:cNvGrpSpPr/>
          <p:nvPr/>
        </p:nvGrpSpPr>
        <p:grpSpPr>
          <a:xfrm>
            <a:off x="7213165" y="505518"/>
            <a:ext cx="1491092" cy="935021"/>
            <a:chOff x="3412760" y="-653963"/>
            <a:chExt cx="585040" cy="366877"/>
          </a:xfrm>
        </p:grpSpPr>
        <p:sp>
          <p:nvSpPr>
            <p:cNvPr id="1807" name="Google Shape;1807;p1"/>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8" name="Google Shape;1838;p1"/>
          <p:cNvGrpSpPr/>
          <p:nvPr/>
        </p:nvGrpSpPr>
        <p:grpSpPr>
          <a:xfrm>
            <a:off x="257693" y="2723877"/>
            <a:ext cx="961666" cy="719241"/>
            <a:chOff x="574023" y="2653178"/>
            <a:chExt cx="667453" cy="499196"/>
          </a:xfrm>
        </p:grpSpPr>
        <p:sp>
          <p:nvSpPr>
            <p:cNvPr id="1839" name="Google Shape;1839;p1"/>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0" name="Google Shape;1860;p1"/>
          <p:cNvGrpSpPr/>
          <p:nvPr/>
        </p:nvGrpSpPr>
        <p:grpSpPr>
          <a:xfrm>
            <a:off x="1070970" y="235953"/>
            <a:ext cx="446764" cy="432656"/>
            <a:chOff x="2466160" y="5890180"/>
            <a:chExt cx="446764" cy="432656"/>
          </a:xfrm>
        </p:grpSpPr>
        <p:sp>
          <p:nvSpPr>
            <p:cNvPr id="1861" name="Google Shape;1861;p1"/>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5" name="Google Shape;1875;p1"/>
          <p:cNvSpPr/>
          <p:nvPr/>
        </p:nvSpPr>
        <p:spPr>
          <a:xfrm>
            <a:off x="5339168" y="4403531"/>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
          <p:cNvSpPr/>
          <p:nvPr/>
        </p:nvSpPr>
        <p:spPr>
          <a:xfrm>
            <a:off x="5493078" y="695643"/>
            <a:ext cx="59654" cy="59768"/>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
          <p:cNvSpPr/>
          <p:nvPr/>
        </p:nvSpPr>
        <p:spPr>
          <a:xfrm>
            <a:off x="6024761" y="2555106"/>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
          <p:cNvSpPr/>
          <p:nvPr/>
        </p:nvSpPr>
        <p:spPr>
          <a:xfrm>
            <a:off x="7970516" y="4438071"/>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
          <p:cNvSpPr/>
          <p:nvPr/>
        </p:nvSpPr>
        <p:spPr>
          <a:xfrm>
            <a:off x="7924660" y="2195314"/>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
          <p:cNvSpPr/>
          <p:nvPr/>
        </p:nvSpPr>
        <p:spPr>
          <a:xfrm>
            <a:off x="7234913" y="729405"/>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
          <p:cNvSpPr/>
          <p:nvPr/>
        </p:nvSpPr>
        <p:spPr>
          <a:xfrm>
            <a:off x="1041200" y="1590576"/>
            <a:ext cx="59540" cy="59654"/>
          </a:xfrm>
          <a:custGeom>
            <a:rect b="b" l="l" r="r" t="t"/>
            <a:pathLst>
              <a:path extrusionOk="0" h="524" w="523">
                <a:moveTo>
                  <a:pt x="255" y="0"/>
                </a:moveTo>
                <a:cubicBezTo>
                  <a:pt x="255" y="0"/>
                  <a:pt x="236" y="120"/>
                  <a:pt x="232" y="233"/>
                </a:cubicBezTo>
                <a:cubicBezTo>
                  <a:pt x="143" y="239"/>
                  <a:pt x="1" y="268"/>
                  <a:pt x="1" y="268"/>
                </a:cubicBezTo>
                <a:cubicBezTo>
                  <a:pt x="1" y="268"/>
                  <a:pt x="121" y="286"/>
                  <a:pt x="232" y="290"/>
                </a:cubicBezTo>
                <a:cubicBezTo>
                  <a:pt x="235" y="405"/>
                  <a:pt x="256" y="524"/>
                  <a:pt x="256" y="524"/>
                </a:cubicBezTo>
                <a:cubicBezTo>
                  <a:pt x="256" y="524"/>
                  <a:pt x="284" y="381"/>
                  <a:pt x="290" y="292"/>
                </a:cubicBezTo>
                <a:cubicBezTo>
                  <a:pt x="404" y="289"/>
                  <a:pt x="523" y="268"/>
                  <a:pt x="523" y="268"/>
                </a:cubicBezTo>
                <a:cubicBezTo>
                  <a:pt x="523" y="268"/>
                  <a:pt x="379"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
          <p:cNvSpPr/>
          <p:nvPr/>
        </p:nvSpPr>
        <p:spPr>
          <a:xfrm>
            <a:off x="7821660" y="3465851"/>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
          <p:cNvSpPr/>
          <p:nvPr/>
        </p:nvSpPr>
        <p:spPr>
          <a:xfrm>
            <a:off x="8310761" y="4111273"/>
            <a:ext cx="269239" cy="269125"/>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
          <p:cNvSpPr/>
          <p:nvPr/>
        </p:nvSpPr>
        <p:spPr>
          <a:xfrm>
            <a:off x="7368070" y="1805261"/>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
          <p:cNvSpPr/>
          <p:nvPr/>
        </p:nvSpPr>
        <p:spPr>
          <a:xfrm>
            <a:off x="1473191" y="28851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
          <p:cNvSpPr/>
          <p:nvPr/>
        </p:nvSpPr>
        <p:spPr>
          <a:xfrm>
            <a:off x="2587916" y="4263607"/>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
          <p:cNvSpPr/>
          <p:nvPr/>
        </p:nvSpPr>
        <p:spPr>
          <a:xfrm>
            <a:off x="892823" y="3777703"/>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
          <p:cNvSpPr/>
          <p:nvPr/>
        </p:nvSpPr>
        <p:spPr>
          <a:xfrm>
            <a:off x="6929302" y="2060798"/>
            <a:ext cx="269239" cy="269125"/>
          </a:xfrm>
          <a:custGeom>
            <a:rect b="b" l="l" r="r" t="t"/>
            <a:pathLst>
              <a:path extrusionOk="0" h="2364" w="2365">
                <a:moveTo>
                  <a:pt x="1150" y="1"/>
                </a:moveTo>
                <a:cubicBezTo>
                  <a:pt x="1150" y="1"/>
                  <a:pt x="1065" y="546"/>
                  <a:pt x="1049" y="1051"/>
                </a:cubicBezTo>
                <a:cubicBezTo>
                  <a:pt x="648" y="1080"/>
                  <a:pt x="1" y="1213"/>
                  <a:pt x="1" y="1213"/>
                </a:cubicBezTo>
                <a:cubicBezTo>
                  <a:pt x="1" y="1213"/>
                  <a:pt x="542" y="1299"/>
                  <a:pt x="1048" y="1316"/>
                </a:cubicBezTo>
                <a:cubicBezTo>
                  <a:pt x="1059" y="1831"/>
                  <a:pt x="1150" y="2364"/>
                  <a:pt x="1150" y="2364"/>
                </a:cubicBezTo>
                <a:cubicBezTo>
                  <a:pt x="1150" y="2364"/>
                  <a:pt x="1283" y="1718"/>
                  <a:pt x="1312" y="1317"/>
                </a:cubicBezTo>
                <a:cubicBezTo>
                  <a:pt x="1829" y="1305"/>
                  <a:pt x="2365" y="1213"/>
                  <a:pt x="2365" y="1213"/>
                </a:cubicBezTo>
                <a:cubicBezTo>
                  <a:pt x="2365" y="1213"/>
                  <a:pt x="1713" y="1080"/>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
          <p:cNvSpPr/>
          <p:nvPr/>
        </p:nvSpPr>
        <p:spPr>
          <a:xfrm>
            <a:off x="1691210" y="808053"/>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black background with white text&#10;&#10;Description automatically generated" id="1890" name="Google Shape;1890;p1"/>
          <p:cNvPicPr preferRelativeResize="0"/>
          <p:nvPr/>
        </p:nvPicPr>
        <p:blipFill rotWithShape="1">
          <a:blip r:embed="rId3">
            <a:alphaModFix/>
          </a:blip>
          <a:srcRect b="48462" l="0" r="0" t="30820"/>
          <a:stretch/>
        </p:blipFill>
        <p:spPr>
          <a:xfrm>
            <a:off x="120785" y="793391"/>
            <a:ext cx="8838426" cy="1831057"/>
          </a:xfrm>
          <a:prstGeom prst="rect">
            <a:avLst/>
          </a:prstGeom>
          <a:noFill/>
          <a:ln>
            <a:noFill/>
          </a:ln>
        </p:spPr>
      </p:pic>
      <p:pic>
        <p:nvPicPr>
          <p:cNvPr descr="A black background with white text&#10;&#10;Description automatically generated" id="1891" name="Google Shape;1891;p1"/>
          <p:cNvPicPr preferRelativeResize="0"/>
          <p:nvPr/>
        </p:nvPicPr>
        <p:blipFill rotWithShape="1">
          <a:blip r:embed="rId3">
            <a:alphaModFix/>
          </a:blip>
          <a:srcRect b="39735" l="36805" r="40035" t="52191"/>
          <a:stretch/>
        </p:blipFill>
        <p:spPr>
          <a:xfrm>
            <a:off x="3697837" y="2546863"/>
            <a:ext cx="2046902" cy="7136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grpSp>
        <p:nvGrpSpPr>
          <p:cNvPr id="2689" name="Google Shape;2689;p10"/>
          <p:cNvGrpSpPr/>
          <p:nvPr/>
        </p:nvGrpSpPr>
        <p:grpSpPr>
          <a:xfrm>
            <a:off x="-74403" y="4195000"/>
            <a:ext cx="828524" cy="802361"/>
            <a:chOff x="2466160" y="5890180"/>
            <a:chExt cx="446764" cy="432656"/>
          </a:xfrm>
        </p:grpSpPr>
        <p:sp>
          <p:nvSpPr>
            <p:cNvPr id="2690" name="Google Shape;2690;p10"/>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10"/>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10"/>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10"/>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10"/>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10"/>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10"/>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10"/>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10"/>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10"/>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0"/>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10"/>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10"/>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0"/>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4" name="Google Shape;2704;p10"/>
          <p:cNvGrpSpPr/>
          <p:nvPr/>
        </p:nvGrpSpPr>
        <p:grpSpPr>
          <a:xfrm rot="-1027269">
            <a:off x="7089279" y="3868231"/>
            <a:ext cx="1872922" cy="994535"/>
            <a:chOff x="6050093" y="4510918"/>
            <a:chExt cx="871602" cy="462827"/>
          </a:xfrm>
        </p:grpSpPr>
        <p:sp>
          <p:nvSpPr>
            <p:cNvPr id="2705" name="Google Shape;2705;p10"/>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0"/>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0"/>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0"/>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0"/>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10"/>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0"/>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0"/>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0"/>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10"/>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0"/>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0"/>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0"/>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10"/>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10"/>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0"/>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1" name="Google Shape;2721;p10"/>
          <p:cNvGrpSpPr/>
          <p:nvPr/>
        </p:nvGrpSpPr>
        <p:grpSpPr>
          <a:xfrm>
            <a:off x="4091892" y="4106002"/>
            <a:ext cx="1035689" cy="1391890"/>
            <a:chOff x="5631708" y="678274"/>
            <a:chExt cx="362636" cy="487374"/>
          </a:xfrm>
        </p:grpSpPr>
        <p:sp>
          <p:nvSpPr>
            <p:cNvPr id="2722" name="Google Shape;2722;p10"/>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0"/>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10"/>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0"/>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0"/>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0"/>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10"/>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0"/>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0"/>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0"/>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0"/>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10"/>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4" name="Google Shape;2734;p10"/>
          <p:cNvGrpSpPr/>
          <p:nvPr/>
        </p:nvGrpSpPr>
        <p:grpSpPr>
          <a:xfrm>
            <a:off x="8417329" y="1492541"/>
            <a:ext cx="567976" cy="614162"/>
            <a:chOff x="3127056" y="-728177"/>
            <a:chExt cx="193710" cy="209440"/>
          </a:xfrm>
        </p:grpSpPr>
        <p:sp>
          <p:nvSpPr>
            <p:cNvPr id="2735" name="Google Shape;2735;p10"/>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0"/>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10"/>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0"/>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9" name="Google Shape;2739;p10"/>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Ưu điểm của Web service</a:t>
            </a:r>
            <a:endParaRPr/>
          </a:p>
        </p:txBody>
      </p:sp>
      <p:sp>
        <p:nvSpPr>
          <p:cNvPr id="2740" name="Google Shape;2740;p10"/>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10"/>
          <p:cNvSpPr/>
          <p:nvPr/>
        </p:nvSpPr>
        <p:spPr>
          <a:xfrm>
            <a:off x="3416623" y="21883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10"/>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0"/>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0"/>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0"/>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0"/>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0"/>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10"/>
          <p:cNvSpPr/>
          <p:nvPr/>
        </p:nvSpPr>
        <p:spPr>
          <a:xfrm>
            <a:off x="4571989" y="265831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0"/>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0" name="Google Shape;2750;p10"/>
          <p:cNvGrpSpPr/>
          <p:nvPr/>
        </p:nvGrpSpPr>
        <p:grpSpPr>
          <a:xfrm>
            <a:off x="7927112" y="98194"/>
            <a:ext cx="994474" cy="957721"/>
            <a:chOff x="5366167" y="5516939"/>
            <a:chExt cx="454533" cy="437755"/>
          </a:xfrm>
        </p:grpSpPr>
        <p:sp>
          <p:nvSpPr>
            <p:cNvPr id="2751" name="Google Shape;2751;p10"/>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10"/>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0"/>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10"/>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10"/>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0"/>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10"/>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0"/>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0"/>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10"/>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1" name="Google Shape;2761;p10"/>
          <p:cNvGrpSpPr/>
          <p:nvPr/>
        </p:nvGrpSpPr>
        <p:grpSpPr>
          <a:xfrm>
            <a:off x="265401" y="578785"/>
            <a:ext cx="453851" cy="411916"/>
            <a:chOff x="2345588" y="3008044"/>
            <a:chExt cx="250194" cy="227076"/>
          </a:xfrm>
        </p:grpSpPr>
        <p:sp>
          <p:nvSpPr>
            <p:cNvPr id="2762" name="Google Shape;2762;p10"/>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10"/>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10"/>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0"/>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0"/>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10"/>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10"/>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0"/>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70" name="Google Shape;2770;p10"/>
          <p:cNvSpPr txBox="1"/>
          <p:nvPr/>
        </p:nvSpPr>
        <p:spPr>
          <a:xfrm>
            <a:off x="858466" y="1213632"/>
            <a:ext cx="6510663" cy="15284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Là công cụ trung gian hỗ trợ việc giao tiếp, liên lạc giữa các bộ phận diễn ra thuận lợi và dễ dàng hơn.</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Giúp các ứng dụng trên các nền tảng có thể trao đổi thông tin dữ liệu với nhau.</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Web service giúp giải quyết tất cả các vấn để về tương tác, mỗi ứng dụng sẽ được web service cung cấp một cách thức để liên hệ, trao đổi và kết nối các dữ liệu lại với nhau.</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Web service cũng cho phép các ứng dụng giao tiếp cũng như chia sẻ thông tin, các dịch vụ được chia sẻ.</a:t>
            </a:r>
            <a:endParaRPr sz="1600">
              <a:solidFill>
                <a:schemeClr val="dk1"/>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grpSp>
        <p:nvGrpSpPr>
          <p:cNvPr id="2775" name="Google Shape;2775;g26d02b2daf0_0_1"/>
          <p:cNvGrpSpPr/>
          <p:nvPr/>
        </p:nvGrpSpPr>
        <p:grpSpPr>
          <a:xfrm>
            <a:off x="1375456" y="1796713"/>
            <a:ext cx="1550072" cy="1550072"/>
            <a:chOff x="530505" y="2179769"/>
            <a:chExt cx="2442212" cy="2442212"/>
          </a:xfrm>
        </p:grpSpPr>
        <p:sp>
          <p:nvSpPr>
            <p:cNvPr id="2776" name="Google Shape;2776;g26d02b2daf0_0_1"/>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26d02b2daf0_0_1"/>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26d02b2daf0_0_1"/>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26d02b2daf0_0_1"/>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0" name="Google Shape;2780;g26d02b2daf0_0_1"/>
          <p:cNvSpPr txBox="1"/>
          <p:nvPr>
            <p:ph type="title"/>
          </p:nvPr>
        </p:nvSpPr>
        <p:spPr>
          <a:xfrm>
            <a:off x="3010526" y="2037085"/>
            <a:ext cx="349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Hạn chế</a:t>
            </a:r>
            <a:r>
              <a:rPr lang="vi-VN"/>
              <a:t> của Web service</a:t>
            </a:r>
            <a:endParaRPr/>
          </a:p>
        </p:txBody>
      </p:sp>
      <p:sp>
        <p:nvSpPr>
          <p:cNvPr id="2781" name="Google Shape;2781;g26d02b2daf0_0_1"/>
          <p:cNvSpPr txBox="1"/>
          <p:nvPr>
            <p:ph idx="2" type="title"/>
          </p:nvPr>
        </p:nvSpPr>
        <p:spPr>
          <a:xfrm>
            <a:off x="1407702" y="2106474"/>
            <a:ext cx="1380900"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04</a:t>
            </a:r>
            <a:endParaRPr/>
          </a:p>
        </p:txBody>
      </p:sp>
      <p:grpSp>
        <p:nvGrpSpPr>
          <p:cNvPr id="2782" name="Google Shape;2782;g26d02b2daf0_0_1"/>
          <p:cNvGrpSpPr/>
          <p:nvPr/>
        </p:nvGrpSpPr>
        <p:grpSpPr>
          <a:xfrm rot="-1319439">
            <a:off x="3635712" y="-415943"/>
            <a:ext cx="1996484" cy="1826258"/>
            <a:chOff x="7078965" y="5331432"/>
            <a:chExt cx="404915" cy="370357"/>
          </a:xfrm>
        </p:grpSpPr>
        <p:sp>
          <p:nvSpPr>
            <p:cNvPr id="2783" name="Google Shape;2783;g26d02b2daf0_0_1"/>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26d02b2daf0_0_1"/>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26d02b2daf0_0_1"/>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26d02b2daf0_0_1"/>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26d02b2daf0_0_1"/>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26d02b2daf0_0_1"/>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26d02b2daf0_0_1"/>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26d02b2daf0_0_1"/>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26d02b2daf0_0_1"/>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26d02b2daf0_0_1"/>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26d02b2daf0_0_1"/>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26d02b2daf0_0_1"/>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26d02b2daf0_0_1"/>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26d02b2daf0_0_1"/>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26d02b2daf0_0_1"/>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8" name="Google Shape;2798;g26d02b2daf0_0_1"/>
          <p:cNvGrpSpPr/>
          <p:nvPr/>
        </p:nvGrpSpPr>
        <p:grpSpPr>
          <a:xfrm rot="-545041">
            <a:off x="5464183" y="3904204"/>
            <a:ext cx="906976" cy="853220"/>
            <a:chOff x="4849812" y="4937475"/>
            <a:chExt cx="398098" cy="374551"/>
          </a:xfrm>
        </p:grpSpPr>
        <p:sp>
          <p:nvSpPr>
            <p:cNvPr id="2799" name="Google Shape;2799;g26d02b2daf0_0_1"/>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26d02b2daf0_0_1"/>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26d02b2daf0_0_1"/>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26d02b2daf0_0_1"/>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26d02b2daf0_0_1"/>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26d02b2daf0_0_1"/>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26d02b2daf0_0_1"/>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26d02b2daf0_0_1"/>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26d02b2daf0_0_1"/>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26d02b2daf0_0_1"/>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26d02b2daf0_0_1"/>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26d02b2daf0_0_1"/>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26d02b2daf0_0_1"/>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2" name="Google Shape;2812;g26d02b2daf0_0_1"/>
          <p:cNvGrpSpPr/>
          <p:nvPr/>
        </p:nvGrpSpPr>
        <p:grpSpPr>
          <a:xfrm>
            <a:off x="310808" y="-109561"/>
            <a:ext cx="1127477" cy="1509825"/>
            <a:chOff x="343086" y="2700509"/>
            <a:chExt cx="453294" cy="607014"/>
          </a:xfrm>
        </p:grpSpPr>
        <p:sp>
          <p:nvSpPr>
            <p:cNvPr id="2813" name="Google Shape;2813;g26d02b2daf0_0_1"/>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26d02b2daf0_0_1"/>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26d02b2daf0_0_1"/>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26d02b2daf0_0_1"/>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26d02b2daf0_0_1"/>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26d02b2daf0_0_1"/>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26d02b2daf0_0_1"/>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26d02b2daf0_0_1"/>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26d02b2daf0_0_1"/>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26d02b2daf0_0_1"/>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26d02b2daf0_0_1"/>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26d02b2daf0_0_1"/>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26d02b2daf0_0_1"/>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26d02b2daf0_0_1"/>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26d02b2daf0_0_1"/>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8" name="Google Shape;2828;g26d02b2daf0_0_1"/>
          <p:cNvGrpSpPr/>
          <p:nvPr/>
        </p:nvGrpSpPr>
        <p:grpSpPr>
          <a:xfrm rot="-626566">
            <a:off x="7127923" y="872904"/>
            <a:ext cx="779335" cy="952468"/>
            <a:chOff x="1562309" y="2509229"/>
            <a:chExt cx="347239" cy="424362"/>
          </a:xfrm>
        </p:grpSpPr>
        <p:sp>
          <p:nvSpPr>
            <p:cNvPr id="2829" name="Google Shape;2829;g26d02b2daf0_0_1"/>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g26d02b2daf0_0_1"/>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26d02b2daf0_0_1"/>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26d02b2daf0_0_1"/>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26d02b2daf0_0_1"/>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26d02b2daf0_0_1"/>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26d02b2daf0_0_1"/>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26d02b2daf0_0_1"/>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26d02b2daf0_0_1"/>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26d02b2daf0_0_1"/>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26d02b2daf0_0_1"/>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26d02b2daf0_0_1"/>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26d02b2daf0_0_1"/>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2" name="Google Shape;2842;g26d02b2daf0_0_1"/>
          <p:cNvGrpSpPr/>
          <p:nvPr/>
        </p:nvGrpSpPr>
        <p:grpSpPr>
          <a:xfrm rot="1560014">
            <a:off x="2980211" y="3603709"/>
            <a:ext cx="1121186" cy="1132977"/>
            <a:chOff x="4040460" y="135322"/>
            <a:chExt cx="330843" cy="334322"/>
          </a:xfrm>
        </p:grpSpPr>
        <p:sp>
          <p:nvSpPr>
            <p:cNvPr id="2843" name="Google Shape;2843;g26d02b2daf0_0_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26d02b2daf0_0_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26d02b2daf0_0_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26d02b2daf0_0_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26d02b2daf0_0_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26d02b2daf0_0_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26d02b2daf0_0_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26d02b2daf0_0_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26d02b2daf0_0_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26d02b2daf0_0_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26d02b2daf0_0_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4" name="Google Shape;2854;g26d02b2daf0_0_1"/>
          <p:cNvGrpSpPr/>
          <p:nvPr/>
        </p:nvGrpSpPr>
        <p:grpSpPr>
          <a:xfrm>
            <a:off x="2303195" y="1360173"/>
            <a:ext cx="446751" cy="307145"/>
            <a:chOff x="5807116" y="-753678"/>
            <a:chExt cx="145806" cy="100240"/>
          </a:xfrm>
        </p:grpSpPr>
        <p:sp>
          <p:nvSpPr>
            <p:cNvPr id="2855" name="Google Shape;2855;g26d02b2daf0_0_1"/>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g26d02b2daf0_0_1"/>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26d02b2daf0_0_1"/>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26d02b2daf0_0_1"/>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9" name="Google Shape;2859;g26d02b2daf0_0_1"/>
          <p:cNvSpPr/>
          <p:nvPr/>
        </p:nvSpPr>
        <p:spPr>
          <a:xfrm>
            <a:off x="6210443" y="3552594"/>
            <a:ext cx="59653" cy="59653"/>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g26d02b2daf0_0_1"/>
          <p:cNvSpPr/>
          <p:nvPr/>
        </p:nvSpPr>
        <p:spPr>
          <a:xfrm>
            <a:off x="7610694" y="3279175"/>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g26d02b2daf0_0_1"/>
          <p:cNvSpPr/>
          <p:nvPr/>
        </p:nvSpPr>
        <p:spPr>
          <a:xfrm>
            <a:off x="4881156" y="3612243"/>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g26d02b2daf0_0_1"/>
          <p:cNvSpPr/>
          <p:nvPr/>
        </p:nvSpPr>
        <p:spPr>
          <a:xfrm>
            <a:off x="1033673" y="1956119"/>
            <a:ext cx="59653" cy="59769"/>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26d02b2daf0_0_1"/>
          <p:cNvSpPr/>
          <p:nvPr/>
        </p:nvSpPr>
        <p:spPr>
          <a:xfrm>
            <a:off x="7987003" y="3950596"/>
            <a:ext cx="59769" cy="59769"/>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26d02b2daf0_0_1"/>
          <p:cNvSpPr/>
          <p:nvPr/>
        </p:nvSpPr>
        <p:spPr>
          <a:xfrm>
            <a:off x="2751606" y="3740035"/>
            <a:ext cx="59540" cy="59653"/>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26d02b2daf0_0_1"/>
          <p:cNvSpPr/>
          <p:nvPr/>
        </p:nvSpPr>
        <p:spPr>
          <a:xfrm>
            <a:off x="3207648" y="1243944"/>
            <a:ext cx="59653" cy="59769"/>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g26d02b2daf0_0_1"/>
          <p:cNvSpPr/>
          <p:nvPr/>
        </p:nvSpPr>
        <p:spPr>
          <a:xfrm>
            <a:off x="4215052" y="4153506"/>
            <a:ext cx="59540" cy="59769"/>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26d02b2daf0_0_1"/>
          <p:cNvSpPr/>
          <p:nvPr/>
        </p:nvSpPr>
        <p:spPr>
          <a:xfrm>
            <a:off x="7048098" y="4416539"/>
            <a:ext cx="59653" cy="59769"/>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26d02b2daf0_0_1"/>
          <p:cNvSpPr/>
          <p:nvPr/>
        </p:nvSpPr>
        <p:spPr>
          <a:xfrm>
            <a:off x="7829095" y="615502"/>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26d02b2daf0_0_1"/>
          <p:cNvSpPr/>
          <p:nvPr/>
        </p:nvSpPr>
        <p:spPr>
          <a:xfrm>
            <a:off x="1441775" y="3707842"/>
            <a:ext cx="59653" cy="59653"/>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26d02b2daf0_0_1"/>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26d02b2daf0_0_1"/>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26d02b2daf0_0_1"/>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26d02b2daf0_0_1"/>
          <p:cNvSpPr/>
          <p:nvPr/>
        </p:nvSpPr>
        <p:spPr>
          <a:xfrm>
            <a:off x="4881153" y="4247082"/>
            <a:ext cx="269124" cy="269238"/>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26d02b2daf0_0_1"/>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26d02b2daf0_0_1"/>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26d02b2daf0_0_1"/>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grpSp>
        <p:nvGrpSpPr>
          <p:cNvPr id="2881" name="Google Shape;2881;g26d02b2daf0_0_106"/>
          <p:cNvGrpSpPr/>
          <p:nvPr/>
        </p:nvGrpSpPr>
        <p:grpSpPr>
          <a:xfrm>
            <a:off x="-74404" y="4194996"/>
            <a:ext cx="828523" cy="802360"/>
            <a:chOff x="2466160" y="5890180"/>
            <a:chExt cx="446764" cy="432656"/>
          </a:xfrm>
        </p:grpSpPr>
        <p:sp>
          <p:nvSpPr>
            <p:cNvPr id="2882" name="Google Shape;2882;g26d02b2daf0_0_106"/>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g26d02b2daf0_0_106"/>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g26d02b2daf0_0_106"/>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g26d02b2daf0_0_106"/>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g26d02b2daf0_0_106"/>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g26d02b2daf0_0_106"/>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g26d02b2daf0_0_106"/>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g26d02b2daf0_0_106"/>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g26d02b2daf0_0_106"/>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g26d02b2daf0_0_106"/>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g26d02b2daf0_0_106"/>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g26d02b2daf0_0_106"/>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g26d02b2daf0_0_106"/>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g26d02b2daf0_0_106"/>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6" name="Google Shape;2896;g26d02b2daf0_0_106"/>
          <p:cNvGrpSpPr/>
          <p:nvPr/>
        </p:nvGrpSpPr>
        <p:grpSpPr>
          <a:xfrm rot="-1027269">
            <a:off x="7089277" y="3868230"/>
            <a:ext cx="1872921" cy="994535"/>
            <a:chOff x="6050093" y="4510918"/>
            <a:chExt cx="871602" cy="462827"/>
          </a:xfrm>
        </p:grpSpPr>
        <p:sp>
          <p:nvSpPr>
            <p:cNvPr id="2897" name="Google Shape;2897;g26d02b2daf0_0_106"/>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g26d02b2daf0_0_106"/>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g26d02b2daf0_0_106"/>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g26d02b2daf0_0_106"/>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g26d02b2daf0_0_106"/>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g26d02b2daf0_0_106"/>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g26d02b2daf0_0_106"/>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g26d02b2daf0_0_106"/>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g26d02b2daf0_0_106"/>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g26d02b2daf0_0_106"/>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g26d02b2daf0_0_106"/>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g26d02b2daf0_0_106"/>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g26d02b2daf0_0_106"/>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g26d02b2daf0_0_106"/>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g26d02b2daf0_0_106"/>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g26d02b2daf0_0_106"/>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3" name="Google Shape;2913;g26d02b2daf0_0_106"/>
          <p:cNvGrpSpPr/>
          <p:nvPr/>
        </p:nvGrpSpPr>
        <p:grpSpPr>
          <a:xfrm>
            <a:off x="4091885" y="4106004"/>
            <a:ext cx="1035689" cy="1391893"/>
            <a:chOff x="5631708" y="678274"/>
            <a:chExt cx="362636" cy="487374"/>
          </a:xfrm>
        </p:grpSpPr>
        <p:sp>
          <p:nvSpPr>
            <p:cNvPr id="2914" name="Google Shape;2914;g26d02b2daf0_0_106"/>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g26d02b2daf0_0_106"/>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g26d02b2daf0_0_106"/>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g26d02b2daf0_0_106"/>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g26d02b2daf0_0_106"/>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g26d02b2daf0_0_106"/>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g26d02b2daf0_0_106"/>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g26d02b2daf0_0_106"/>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g26d02b2daf0_0_106"/>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g26d02b2daf0_0_106"/>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g26d02b2daf0_0_106"/>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g26d02b2daf0_0_106"/>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6" name="Google Shape;2926;g26d02b2daf0_0_106"/>
          <p:cNvGrpSpPr/>
          <p:nvPr/>
        </p:nvGrpSpPr>
        <p:grpSpPr>
          <a:xfrm>
            <a:off x="8417346" y="1492542"/>
            <a:ext cx="567977" cy="614161"/>
            <a:chOff x="3127056" y="-728177"/>
            <a:chExt cx="193710" cy="209440"/>
          </a:xfrm>
        </p:grpSpPr>
        <p:sp>
          <p:nvSpPr>
            <p:cNvPr id="2927" name="Google Shape;2927;g26d02b2daf0_0_106"/>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g26d02b2daf0_0_106"/>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g26d02b2daf0_0_106"/>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g26d02b2daf0_0_106"/>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1" name="Google Shape;2931;g26d02b2daf0_0_106"/>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Hạn chế</a:t>
            </a:r>
            <a:r>
              <a:rPr lang="vi-VN"/>
              <a:t> của Web service</a:t>
            </a:r>
            <a:endParaRPr/>
          </a:p>
        </p:txBody>
      </p:sp>
      <p:sp>
        <p:nvSpPr>
          <p:cNvPr id="2932" name="Google Shape;2932;g26d02b2daf0_0_106"/>
          <p:cNvSpPr/>
          <p:nvPr/>
        </p:nvSpPr>
        <p:spPr>
          <a:xfrm>
            <a:off x="3473975" y="4327746"/>
            <a:ext cx="57350"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g26d02b2daf0_0_106"/>
          <p:cNvSpPr/>
          <p:nvPr/>
        </p:nvSpPr>
        <p:spPr>
          <a:xfrm>
            <a:off x="3416623" y="2188327"/>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g26d02b2daf0_0_106"/>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26d02b2daf0_0_106"/>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g26d02b2daf0_0_106"/>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g26d02b2daf0_0_106"/>
          <p:cNvSpPr/>
          <p:nvPr/>
        </p:nvSpPr>
        <p:spPr>
          <a:xfrm>
            <a:off x="7636116" y="3635934"/>
            <a:ext cx="57350"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g26d02b2daf0_0_106"/>
          <p:cNvSpPr/>
          <p:nvPr/>
        </p:nvSpPr>
        <p:spPr>
          <a:xfrm>
            <a:off x="8146349" y="75723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26d02b2daf0_0_106"/>
          <p:cNvSpPr/>
          <p:nvPr/>
        </p:nvSpPr>
        <p:spPr>
          <a:xfrm>
            <a:off x="5686064" y="1440235"/>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g26d02b2daf0_0_106"/>
          <p:cNvSpPr/>
          <p:nvPr/>
        </p:nvSpPr>
        <p:spPr>
          <a:xfrm>
            <a:off x="4571989" y="2658310"/>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g26d02b2daf0_0_106"/>
          <p:cNvSpPr/>
          <p:nvPr/>
        </p:nvSpPr>
        <p:spPr>
          <a:xfrm>
            <a:off x="1411479" y="31222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2" name="Google Shape;2942;g26d02b2daf0_0_106"/>
          <p:cNvGrpSpPr/>
          <p:nvPr/>
        </p:nvGrpSpPr>
        <p:grpSpPr>
          <a:xfrm>
            <a:off x="7927097" y="98186"/>
            <a:ext cx="994474" cy="957721"/>
            <a:chOff x="5366167" y="5516939"/>
            <a:chExt cx="454533" cy="437755"/>
          </a:xfrm>
        </p:grpSpPr>
        <p:sp>
          <p:nvSpPr>
            <p:cNvPr id="2943" name="Google Shape;2943;g26d02b2daf0_0_106"/>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g26d02b2daf0_0_106"/>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g26d02b2daf0_0_106"/>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g26d02b2daf0_0_106"/>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g26d02b2daf0_0_106"/>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g26d02b2daf0_0_106"/>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g26d02b2daf0_0_106"/>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g26d02b2daf0_0_106"/>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g26d02b2daf0_0_106"/>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g26d02b2daf0_0_106"/>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3" name="Google Shape;2953;g26d02b2daf0_0_106"/>
          <p:cNvGrpSpPr/>
          <p:nvPr/>
        </p:nvGrpSpPr>
        <p:grpSpPr>
          <a:xfrm>
            <a:off x="265410" y="578783"/>
            <a:ext cx="453851" cy="411916"/>
            <a:chOff x="2345588" y="3008044"/>
            <a:chExt cx="250194" cy="227076"/>
          </a:xfrm>
        </p:grpSpPr>
        <p:sp>
          <p:nvSpPr>
            <p:cNvPr id="2954" name="Google Shape;2954;g26d02b2daf0_0_106"/>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g26d02b2daf0_0_106"/>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g26d02b2daf0_0_106"/>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g26d02b2daf0_0_106"/>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g26d02b2daf0_0_106"/>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g26d02b2daf0_0_106"/>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g26d02b2daf0_0_106"/>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g26d02b2daf0_0_106"/>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2" name="Google Shape;2962;g26d02b2daf0_0_106"/>
          <p:cNvSpPr txBox="1"/>
          <p:nvPr/>
        </p:nvSpPr>
        <p:spPr>
          <a:xfrm>
            <a:off x="858476" y="1213625"/>
            <a:ext cx="6887400" cy="152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Vấn đề bảo mật của web service vẫn chưa được khắc phục triệt để, người sử dụng cần có những biện pháp phòng tránh những tình huống xấu nhất.</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Sử dụng web service, lập trình viên bắt buộc phải ghi nhớ rất nhiều những tiêu chuẩn mở. Đây vừa là ưu điểm vừa là hạn chế của web service khi sử dụng giao thức và mở chuẩn đơn giản.</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sz="16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Sử dụng web service bắt buộc người dùng phải thường xuyên cập nhật và nâng cấp hệ thống liên tục. Nếu bạn vô tình quên không cập nhật, hệ thống của bạn sẽ thường xuyên gặp lỗi, mất nhiều thời gian chỉnh sửa.</a:t>
            </a:r>
            <a:endParaRPr sz="1600">
              <a:solidFill>
                <a:schemeClr val="dk1"/>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grpSp>
        <p:nvGrpSpPr>
          <p:cNvPr id="2967" name="Google Shape;2967;g2c822924c67_2_0"/>
          <p:cNvGrpSpPr/>
          <p:nvPr/>
        </p:nvGrpSpPr>
        <p:grpSpPr>
          <a:xfrm>
            <a:off x="2749956" y="2007700"/>
            <a:ext cx="1550072" cy="1550072"/>
            <a:chOff x="530505" y="2179769"/>
            <a:chExt cx="2442212" cy="2442212"/>
          </a:xfrm>
        </p:grpSpPr>
        <p:sp>
          <p:nvSpPr>
            <p:cNvPr id="2968" name="Google Shape;2968;g2c822924c67_2_0"/>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g2c822924c67_2_0"/>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g2c822924c67_2_0"/>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g2c822924c67_2_0"/>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2" name="Google Shape;2972;g2c822924c67_2_0"/>
          <p:cNvSpPr txBox="1"/>
          <p:nvPr/>
        </p:nvSpPr>
        <p:spPr>
          <a:xfrm>
            <a:off x="4300025" y="2361025"/>
            <a:ext cx="1848900" cy="8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VN" sz="4300">
                <a:solidFill>
                  <a:srgbClr val="79B6F9"/>
                </a:solidFill>
                <a:latin typeface="Exo Medium"/>
                <a:ea typeface="Exo Medium"/>
                <a:cs typeface="Exo Medium"/>
                <a:sym typeface="Exo Medium"/>
              </a:rPr>
              <a:t>Demo</a:t>
            </a:r>
            <a:endParaRPr sz="4300">
              <a:solidFill>
                <a:srgbClr val="79B6F9"/>
              </a:solidFill>
              <a:latin typeface="Exo Medium"/>
              <a:ea typeface="Exo Medium"/>
              <a:cs typeface="Exo Medium"/>
              <a:sym typeface="Exo Medium"/>
            </a:endParaRPr>
          </a:p>
        </p:txBody>
      </p:sp>
      <p:sp>
        <p:nvSpPr>
          <p:cNvPr id="2973" name="Google Shape;2973;g2c822924c67_2_0"/>
          <p:cNvSpPr txBox="1"/>
          <p:nvPr/>
        </p:nvSpPr>
        <p:spPr>
          <a:xfrm>
            <a:off x="2782200" y="2317450"/>
            <a:ext cx="1689300" cy="9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VN" sz="7500">
                <a:solidFill>
                  <a:srgbClr val="FDE2E7"/>
                </a:solidFill>
                <a:latin typeface="Exo Medium"/>
                <a:ea typeface="Exo Medium"/>
                <a:cs typeface="Exo Medium"/>
                <a:sym typeface="Exo Medium"/>
              </a:rPr>
              <a:t>05</a:t>
            </a:r>
            <a:endParaRPr sz="7500">
              <a:solidFill>
                <a:srgbClr val="FDE2E7"/>
              </a:solidFill>
              <a:latin typeface="Exo Medium"/>
              <a:ea typeface="Exo Medium"/>
              <a:cs typeface="Exo Medium"/>
              <a:sym typeface="Exo Medium"/>
            </a:endParaRPr>
          </a:p>
        </p:txBody>
      </p:sp>
      <p:grpSp>
        <p:nvGrpSpPr>
          <p:cNvPr id="2974" name="Google Shape;2974;g2c822924c67_2_0"/>
          <p:cNvGrpSpPr/>
          <p:nvPr/>
        </p:nvGrpSpPr>
        <p:grpSpPr>
          <a:xfrm rot="-1319439">
            <a:off x="3635712" y="-415943"/>
            <a:ext cx="1996484" cy="1826258"/>
            <a:chOff x="7078965" y="5331432"/>
            <a:chExt cx="404915" cy="370357"/>
          </a:xfrm>
        </p:grpSpPr>
        <p:sp>
          <p:nvSpPr>
            <p:cNvPr id="2975" name="Google Shape;2975;g2c822924c67_2_0"/>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g2c822924c67_2_0"/>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g2c822924c67_2_0"/>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g2c822924c67_2_0"/>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g2c822924c67_2_0"/>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g2c822924c67_2_0"/>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g2c822924c67_2_0"/>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g2c822924c67_2_0"/>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g2c822924c67_2_0"/>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g2c822924c67_2_0"/>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g2c822924c67_2_0"/>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g2c822924c67_2_0"/>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g2c822924c67_2_0"/>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g2c822924c67_2_0"/>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g2c822924c67_2_0"/>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0" name="Google Shape;2990;g2c822924c67_2_0"/>
          <p:cNvGrpSpPr/>
          <p:nvPr/>
        </p:nvGrpSpPr>
        <p:grpSpPr>
          <a:xfrm rot="-545041">
            <a:off x="5464183" y="3904204"/>
            <a:ext cx="906976" cy="853220"/>
            <a:chOff x="4849812" y="4937475"/>
            <a:chExt cx="398098" cy="374551"/>
          </a:xfrm>
        </p:grpSpPr>
        <p:sp>
          <p:nvSpPr>
            <p:cNvPr id="2991" name="Google Shape;2991;g2c822924c67_2_0"/>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g2c822924c67_2_0"/>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g2c822924c67_2_0"/>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g2c822924c67_2_0"/>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g2c822924c67_2_0"/>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g2c822924c67_2_0"/>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g2c822924c67_2_0"/>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g2c822924c67_2_0"/>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g2c822924c67_2_0"/>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g2c822924c67_2_0"/>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g2c822924c67_2_0"/>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g2c822924c67_2_0"/>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g2c822924c67_2_0"/>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4" name="Google Shape;3004;g2c822924c67_2_0"/>
          <p:cNvGrpSpPr/>
          <p:nvPr/>
        </p:nvGrpSpPr>
        <p:grpSpPr>
          <a:xfrm>
            <a:off x="310808" y="-109561"/>
            <a:ext cx="1127477" cy="1509825"/>
            <a:chOff x="343086" y="2700509"/>
            <a:chExt cx="453294" cy="607014"/>
          </a:xfrm>
        </p:grpSpPr>
        <p:sp>
          <p:nvSpPr>
            <p:cNvPr id="3005" name="Google Shape;3005;g2c822924c67_2_0"/>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g2c822924c67_2_0"/>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g2c822924c67_2_0"/>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g2c822924c67_2_0"/>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g2c822924c67_2_0"/>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g2c822924c67_2_0"/>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g2c822924c67_2_0"/>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g2c822924c67_2_0"/>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g2c822924c67_2_0"/>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g2c822924c67_2_0"/>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g2c822924c67_2_0"/>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g2c822924c67_2_0"/>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g2c822924c67_2_0"/>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g2c822924c67_2_0"/>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g2c822924c67_2_0"/>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0" name="Google Shape;3020;g2c822924c67_2_0"/>
          <p:cNvGrpSpPr/>
          <p:nvPr/>
        </p:nvGrpSpPr>
        <p:grpSpPr>
          <a:xfrm rot="-626566">
            <a:off x="7127923" y="872904"/>
            <a:ext cx="779335" cy="952468"/>
            <a:chOff x="1562309" y="2509229"/>
            <a:chExt cx="347239" cy="424362"/>
          </a:xfrm>
        </p:grpSpPr>
        <p:sp>
          <p:nvSpPr>
            <p:cNvPr id="3021" name="Google Shape;3021;g2c822924c67_2_0"/>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g2c822924c67_2_0"/>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g2c822924c67_2_0"/>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g2c822924c67_2_0"/>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g2c822924c67_2_0"/>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g2c822924c67_2_0"/>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g2c822924c67_2_0"/>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g2c822924c67_2_0"/>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g2c822924c67_2_0"/>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g2c822924c67_2_0"/>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g2c822924c67_2_0"/>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g2c822924c67_2_0"/>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g2c822924c67_2_0"/>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4" name="Google Shape;3034;g2c822924c67_2_0"/>
          <p:cNvGrpSpPr/>
          <p:nvPr/>
        </p:nvGrpSpPr>
        <p:grpSpPr>
          <a:xfrm rot="1560014">
            <a:off x="2980211" y="3603709"/>
            <a:ext cx="1121186" cy="1132977"/>
            <a:chOff x="4040460" y="135322"/>
            <a:chExt cx="330843" cy="334322"/>
          </a:xfrm>
        </p:grpSpPr>
        <p:sp>
          <p:nvSpPr>
            <p:cNvPr id="3035" name="Google Shape;3035;g2c822924c67_2_0"/>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g2c822924c67_2_0"/>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g2c822924c67_2_0"/>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g2c822924c67_2_0"/>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g2c822924c67_2_0"/>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g2c822924c67_2_0"/>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g2c822924c67_2_0"/>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g2c822924c67_2_0"/>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g2c822924c67_2_0"/>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g2c822924c67_2_0"/>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g2c822924c67_2_0"/>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6" name="Google Shape;3046;g2c822924c67_2_0"/>
          <p:cNvGrpSpPr/>
          <p:nvPr/>
        </p:nvGrpSpPr>
        <p:grpSpPr>
          <a:xfrm>
            <a:off x="2303195" y="1360173"/>
            <a:ext cx="446751" cy="307145"/>
            <a:chOff x="5807116" y="-753678"/>
            <a:chExt cx="145806" cy="100240"/>
          </a:xfrm>
        </p:grpSpPr>
        <p:sp>
          <p:nvSpPr>
            <p:cNvPr id="3047" name="Google Shape;3047;g2c822924c67_2_0"/>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g2c822924c67_2_0"/>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g2c822924c67_2_0"/>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g2c822924c67_2_0"/>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1" name="Google Shape;3051;g2c822924c67_2_0"/>
          <p:cNvSpPr/>
          <p:nvPr/>
        </p:nvSpPr>
        <p:spPr>
          <a:xfrm>
            <a:off x="6210443" y="3552594"/>
            <a:ext cx="59653" cy="59653"/>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g2c822924c67_2_0"/>
          <p:cNvSpPr/>
          <p:nvPr/>
        </p:nvSpPr>
        <p:spPr>
          <a:xfrm>
            <a:off x="7610694" y="3279175"/>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g2c822924c67_2_0"/>
          <p:cNvSpPr/>
          <p:nvPr/>
        </p:nvSpPr>
        <p:spPr>
          <a:xfrm>
            <a:off x="4881156" y="3612243"/>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g2c822924c67_2_0"/>
          <p:cNvSpPr/>
          <p:nvPr/>
        </p:nvSpPr>
        <p:spPr>
          <a:xfrm>
            <a:off x="1033673" y="1956119"/>
            <a:ext cx="59653" cy="59769"/>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g2c822924c67_2_0"/>
          <p:cNvSpPr/>
          <p:nvPr/>
        </p:nvSpPr>
        <p:spPr>
          <a:xfrm>
            <a:off x="7987003" y="3950596"/>
            <a:ext cx="59769" cy="59769"/>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g2c822924c67_2_0"/>
          <p:cNvSpPr/>
          <p:nvPr/>
        </p:nvSpPr>
        <p:spPr>
          <a:xfrm>
            <a:off x="2751606" y="3740035"/>
            <a:ext cx="59540" cy="59653"/>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g2c822924c67_2_0"/>
          <p:cNvSpPr/>
          <p:nvPr/>
        </p:nvSpPr>
        <p:spPr>
          <a:xfrm>
            <a:off x="3207648" y="1243944"/>
            <a:ext cx="59653" cy="59769"/>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g2c822924c67_2_0"/>
          <p:cNvSpPr/>
          <p:nvPr/>
        </p:nvSpPr>
        <p:spPr>
          <a:xfrm>
            <a:off x="4215052" y="4153506"/>
            <a:ext cx="59540" cy="59769"/>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g2c822924c67_2_0"/>
          <p:cNvSpPr/>
          <p:nvPr/>
        </p:nvSpPr>
        <p:spPr>
          <a:xfrm>
            <a:off x="7048098" y="4416539"/>
            <a:ext cx="59653" cy="59769"/>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g2c822924c67_2_0"/>
          <p:cNvSpPr/>
          <p:nvPr/>
        </p:nvSpPr>
        <p:spPr>
          <a:xfrm>
            <a:off x="7829095" y="615502"/>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g2c822924c67_2_0"/>
          <p:cNvSpPr/>
          <p:nvPr/>
        </p:nvSpPr>
        <p:spPr>
          <a:xfrm>
            <a:off x="1441775" y="3707842"/>
            <a:ext cx="59653" cy="59653"/>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g2c822924c67_2_0"/>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g2c822924c67_2_0"/>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g2c822924c67_2_0"/>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g2c822924c67_2_0"/>
          <p:cNvSpPr/>
          <p:nvPr/>
        </p:nvSpPr>
        <p:spPr>
          <a:xfrm>
            <a:off x="4881153" y="4247082"/>
            <a:ext cx="269124" cy="269238"/>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g2c822924c67_2_0"/>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g2c822924c67_2_0"/>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g2c822924c67_2_0"/>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g2c822924c67_2_316"/>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074" name="Google Shape;3074;g2c822924c67_2_316"/>
          <p:cNvPicPr preferRelativeResize="0"/>
          <p:nvPr/>
        </p:nvPicPr>
        <p:blipFill>
          <a:blip r:embed="rId3">
            <a:alphaModFix/>
          </a:blip>
          <a:stretch>
            <a:fillRect/>
          </a:stretch>
        </p:blipFill>
        <p:spPr>
          <a:xfrm>
            <a:off x="1477913" y="1517825"/>
            <a:ext cx="6188174" cy="2107850"/>
          </a:xfrm>
          <a:prstGeom prst="rect">
            <a:avLst/>
          </a:prstGeom>
          <a:noFill/>
          <a:ln>
            <a:noFill/>
          </a:ln>
        </p:spPr>
      </p:pic>
      <p:sp>
        <p:nvSpPr>
          <p:cNvPr id="3075" name="Google Shape;3075;g2c822924c67_2_316"/>
          <p:cNvSpPr/>
          <p:nvPr/>
        </p:nvSpPr>
        <p:spPr>
          <a:xfrm>
            <a:off x="1624925" y="2883300"/>
            <a:ext cx="5888700" cy="69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g26d02b2daf0_0_205"/>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081" name="Google Shape;3081;g26d02b2daf0_0_205"/>
          <p:cNvPicPr preferRelativeResize="0"/>
          <p:nvPr/>
        </p:nvPicPr>
        <p:blipFill>
          <a:blip r:embed="rId3">
            <a:alphaModFix/>
          </a:blip>
          <a:stretch>
            <a:fillRect/>
          </a:stretch>
        </p:blipFill>
        <p:spPr>
          <a:xfrm>
            <a:off x="1819500" y="1233900"/>
            <a:ext cx="5505002" cy="3604799"/>
          </a:xfrm>
          <a:prstGeom prst="rect">
            <a:avLst/>
          </a:prstGeom>
          <a:noFill/>
          <a:ln>
            <a:noFill/>
          </a:ln>
        </p:spPr>
      </p:pic>
      <p:sp>
        <p:nvSpPr>
          <p:cNvPr id="3082" name="Google Shape;3082;g26d02b2daf0_0_205"/>
          <p:cNvSpPr/>
          <p:nvPr/>
        </p:nvSpPr>
        <p:spPr>
          <a:xfrm>
            <a:off x="2211350" y="1795950"/>
            <a:ext cx="953100" cy="256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083" name="Google Shape;3083;g26d02b2daf0_0_205"/>
          <p:cNvSpPr/>
          <p:nvPr/>
        </p:nvSpPr>
        <p:spPr>
          <a:xfrm>
            <a:off x="4685025" y="3292250"/>
            <a:ext cx="953100" cy="256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g26d02b2daf0_0_219"/>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089" name="Google Shape;3089;g26d02b2daf0_0_219"/>
          <p:cNvPicPr preferRelativeResize="0"/>
          <p:nvPr/>
        </p:nvPicPr>
        <p:blipFill>
          <a:blip r:embed="rId3">
            <a:alphaModFix/>
          </a:blip>
          <a:stretch>
            <a:fillRect/>
          </a:stretch>
        </p:blipFill>
        <p:spPr>
          <a:xfrm>
            <a:off x="539100" y="1233900"/>
            <a:ext cx="8065794" cy="3604800"/>
          </a:xfrm>
          <a:prstGeom prst="rect">
            <a:avLst/>
          </a:prstGeom>
          <a:noFill/>
          <a:ln>
            <a:noFill/>
          </a:ln>
        </p:spPr>
      </p:pic>
      <p:sp>
        <p:nvSpPr>
          <p:cNvPr id="3090" name="Google Shape;3090;g26d02b2daf0_0_219"/>
          <p:cNvSpPr/>
          <p:nvPr/>
        </p:nvSpPr>
        <p:spPr>
          <a:xfrm>
            <a:off x="2705825" y="4061950"/>
            <a:ext cx="3512700" cy="37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g26d02b2daf0_0_199"/>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096" name="Google Shape;3096;g26d02b2daf0_0_199"/>
          <p:cNvPicPr preferRelativeResize="0"/>
          <p:nvPr/>
        </p:nvPicPr>
        <p:blipFill>
          <a:blip r:embed="rId3">
            <a:alphaModFix/>
          </a:blip>
          <a:stretch>
            <a:fillRect/>
          </a:stretch>
        </p:blipFill>
        <p:spPr>
          <a:xfrm>
            <a:off x="1264175" y="1233900"/>
            <a:ext cx="6947372" cy="3604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g2c822924c67_2_325"/>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102" name="Google Shape;3102;g2c822924c67_2_325"/>
          <p:cNvPicPr preferRelativeResize="0"/>
          <p:nvPr/>
        </p:nvPicPr>
        <p:blipFill>
          <a:blip r:embed="rId3">
            <a:alphaModFix/>
          </a:blip>
          <a:stretch>
            <a:fillRect/>
          </a:stretch>
        </p:blipFill>
        <p:spPr>
          <a:xfrm>
            <a:off x="1496300" y="1233900"/>
            <a:ext cx="6017493" cy="360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g2c822924c67_2_331"/>
          <p:cNvSpPr txBox="1"/>
          <p:nvPr>
            <p:ph type="title"/>
          </p:nvPr>
        </p:nvSpPr>
        <p:spPr>
          <a:xfrm>
            <a:off x="720000" y="540000"/>
            <a:ext cx="7704000" cy="69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a:t>
            </a:r>
            <a:endParaRPr/>
          </a:p>
        </p:txBody>
      </p:sp>
      <p:pic>
        <p:nvPicPr>
          <p:cNvPr id="3108" name="Google Shape;3108;g2c822924c67_2_331"/>
          <p:cNvPicPr preferRelativeResize="0"/>
          <p:nvPr/>
        </p:nvPicPr>
        <p:blipFill rotWithShape="1">
          <a:blip r:embed="rId3">
            <a:alphaModFix/>
          </a:blip>
          <a:srcRect b="53906" l="0" r="0" t="0"/>
          <a:stretch/>
        </p:blipFill>
        <p:spPr>
          <a:xfrm>
            <a:off x="897675" y="1233900"/>
            <a:ext cx="7229024" cy="1661600"/>
          </a:xfrm>
          <a:prstGeom prst="rect">
            <a:avLst/>
          </a:prstGeom>
          <a:noFill/>
          <a:ln>
            <a:noFill/>
          </a:ln>
        </p:spPr>
      </p:pic>
      <p:pic>
        <p:nvPicPr>
          <p:cNvPr id="3109" name="Google Shape;3109;g2c822924c67_2_331"/>
          <p:cNvPicPr preferRelativeResize="0"/>
          <p:nvPr/>
        </p:nvPicPr>
        <p:blipFill rotWithShape="1">
          <a:blip r:embed="rId4">
            <a:alphaModFix/>
          </a:blip>
          <a:srcRect b="69489" l="0" r="0" t="0"/>
          <a:stretch/>
        </p:blipFill>
        <p:spPr>
          <a:xfrm>
            <a:off x="897675" y="3182300"/>
            <a:ext cx="7229027" cy="8992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grpSp>
        <p:nvGrpSpPr>
          <p:cNvPr id="1896" name="Google Shape;1896;p2"/>
          <p:cNvGrpSpPr/>
          <p:nvPr/>
        </p:nvGrpSpPr>
        <p:grpSpPr>
          <a:xfrm>
            <a:off x="1937197" y="1315539"/>
            <a:ext cx="2044375" cy="2044375"/>
            <a:chOff x="530505" y="2179769"/>
            <a:chExt cx="2442212" cy="2442212"/>
          </a:xfrm>
        </p:grpSpPr>
        <p:sp>
          <p:nvSpPr>
            <p:cNvPr id="1897" name="Google Shape;1897;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1" name="Google Shape;1901;p2"/>
          <p:cNvGrpSpPr/>
          <p:nvPr/>
        </p:nvGrpSpPr>
        <p:grpSpPr>
          <a:xfrm>
            <a:off x="5162259" y="1315539"/>
            <a:ext cx="2044375" cy="2044375"/>
            <a:chOff x="530505" y="2179769"/>
            <a:chExt cx="2442212" cy="2442212"/>
          </a:xfrm>
        </p:grpSpPr>
        <p:sp>
          <p:nvSpPr>
            <p:cNvPr id="1902" name="Google Shape;1902;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6" name="Google Shape;1906;p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Our team</a:t>
            </a:r>
            <a:endParaRPr/>
          </a:p>
        </p:txBody>
      </p:sp>
      <p:grpSp>
        <p:nvGrpSpPr>
          <p:cNvPr id="1907" name="Google Shape;1907;p2"/>
          <p:cNvGrpSpPr/>
          <p:nvPr/>
        </p:nvGrpSpPr>
        <p:grpSpPr>
          <a:xfrm flipH="1">
            <a:off x="2676751" y="389831"/>
            <a:ext cx="888054" cy="662006"/>
            <a:chOff x="4403906" y="678417"/>
            <a:chExt cx="315495" cy="235179"/>
          </a:xfrm>
        </p:grpSpPr>
        <p:sp>
          <p:nvSpPr>
            <p:cNvPr id="1908" name="Google Shape;1908;p2"/>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2" name="Google Shape;1922;p2"/>
          <p:cNvSpPr/>
          <p:nvPr/>
        </p:nvSpPr>
        <p:spPr>
          <a:xfrm>
            <a:off x="8124755" y="3887780"/>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
          <p:cNvSpPr/>
          <p:nvPr/>
        </p:nvSpPr>
        <p:spPr>
          <a:xfrm>
            <a:off x="3924236" y="3125915"/>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
          <p:cNvSpPr/>
          <p:nvPr/>
        </p:nvSpPr>
        <p:spPr>
          <a:xfrm>
            <a:off x="7822499" y="8334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
          <p:cNvSpPr/>
          <p:nvPr/>
        </p:nvSpPr>
        <p:spPr>
          <a:xfrm>
            <a:off x="8146352" y="26803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
          <p:cNvSpPr/>
          <p:nvPr/>
        </p:nvSpPr>
        <p:spPr>
          <a:xfrm>
            <a:off x="4662250" y="3954767"/>
            <a:ext cx="64915" cy="64915"/>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
          <p:cNvSpPr/>
          <p:nvPr/>
        </p:nvSpPr>
        <p:spPr>
          <a:xfrm>
            <a:off x="4442189" y="2524135"/>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
          <p:cNvSpPr/>
          <p:nvPr/>
        </p:nvSpPr>
        <p:spPr>
          <a:xfrm>
            <a:off x="1611354" y="335991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
          <p:cNvSpPr/>
          <p:nvPr/>
        </p:nvSpPr>
        <p:spPr>
          <a:xfrm>
            <a:off x="1139925" y="4133924"/>
            <a:ext cx="116424" cy="119307"/>
          </a:xfrm>
          <a:custGeom>
            <a:rect b="b" l="l" r="r" t="t"/>
            <a:pathLst>
              <a:path extrusionOk="0" h="1085" w="1059">
                <a:moveTo>
                  <a:pt x="672" y="1"/>
                </a:moveTo>
                <a:cubicBezTo>
                  <a:pt x="599" y="1"/>
                  <a:pt x="402" y="295"/>
                  <a:pt x="402" y="295"/>
                </a:cubicBezTo>
                <a:cubicBezTo>
                  <a:pt x="402" y="295"/>
                  <a:pt x="219" y="200"/>
                  <a:pt x="115" y="200"/>
                </a:cubicBezTo>
                <a:cubicBezTo>
                  <a:pt x="83" y="200"/>
                  <a:pt x="58" y="209"/>
                  <a:pt x="49" y="233"/>
                </a:cubicBezTo>
                <a:cubicBezTo>
                  <a:pt x="10" y="333"/>
                  <a:pt x="267" y="519"/>
                  <a:pt x="267" y="519"/>
                </a:cubicBezTo>
                <a:cubicBezTo>
                  <a:pt x="267" y="519"/>
                  <a:pt x="1" y="798"/>
                  <a:pt x="52" y="871"/>
                </a:cubicBezTo>
                <a:cubicBezTo>
                  <a:pt x="60" y="883"/>
                  <a:pt x="75" y="888"/>
                  <a:pt x="94" y="888"/>
                </a:cubicBezTo>
                <a:cubicBezTo>
                  <a:pt x="198" y="888"/>
                  <a:pt x="436" y="750"/>
                  <a:pt x="436" y="750"/>
                </a:cubicBezTo>
                <a:cubicBezTo>
                  <a:pt x="436" y="750"/>
                  <a:pt x="507" y="1085"/>
                  <a:pt x="607" y="1085"/>
                </a:cubicBezTo>
                <a:cubicBezTo>
                  <a:pt x="613" y="1085"/>
                  <a:pt x="618" y="1084"/>
                  <a:pt x="624" y="1082"/>
                </a:cubicBezTo>
                <a:cubicBezTo>
                  <a:pt x="733" y="1043"/>
                  <a:pt x="697" y="718"/>
                  <a:pt x="697" y="718"/>
                </a:cubicBezTo>
                <a:cubicBezTo>
                  <a:pt x="697" y="718"/>
                  <a:pt x="989" y="687"/>
                  <a:pt x="1025" y="601"/>
                </a:cubicBezTo>
                <a:cubicBezTo>
                  <a:pt x="1058" y="516"/>
                  <a:pt x="711" y="392"/>
                  <a:pt x="711" y="392"/>
                </a:cubicBezTo>
                <a:cubicBezTo>
                  <a:pt x="711" y="392"/>
                  <a:pt x="744" y="22"/>
                  <a:pt x="679" y="2"/>
                </a:cubicBezTo>
                <a:cubicBezTo>
                  <a:pt x="677" y="1"/>
                  <a:pt x="675" y="1"/>
                  <a:pt x="6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
          <p:cNvSpPr/>
          <p:nvPr/>
        </p:nvSpPr>
        <p:spPr>
          <a:xfrm>
            <a:off x="7405897" y="2226541"/>
            <a:ext cx="216651" cy="22178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
          <p:cNvSpPr txBox="1"/>
          <p:nvPr/>
        </p:nvSpPr>
        <p:spPr>
          <a:xfrm>
            <a:off x="2246574" y="1636039"/>
            <a:ext cx="20193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1" i="0" lang="vi-VN" sz="1400" u="none" cap="none" strike="noStrike">
                <a:solidFill>
                  <a:schemeClr val="dk1"/>
                </a:solidFill>
                <a:latin typeface="Arial"/>
                <a:ea typeface="Arial"/>
                <a:cs typeface="Arial"/>
                <a:sym typeface="Arial"/>
              </a:rPr>
              <a:t>Lại Quan Thiên</a:t>
            </a:r>
            <a:endParaRPr/>
          </a:p>
        </p:txBody>
      </p:sp>
      <p:sp>
        <p:nvSpPr>
          <p:cNvPr id="1935" name="Google Shape;1935;p2"/>
          <p:cNvSpPr txBox="1"/>
          <p:nvPr>
            <p:ph idx="1" type="subTitle"/>
          </p:nvPr>
        </p:nvSpPr>
        <p:spPr>
          <a:xfrm>
            <a:off x="2233690" y="1868305"/>
            <a:ext cx="2265600" cy="53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vi-VN" sz="1200">
                <a:solidFill>
                  <a:schemeClr val="dk1"/>
                </a:solidFill>
                <a:latin typeface="Arial"/>
                <a:ea typeface="Arial"/>
                <a:cs typeface="Arial"/>
                <a:sym typeface="Arial"/>
              </a:rPr>
              <a:t>Lớp ATTT2022.2</a:t>
            </a:r>
            <a:endParaRPr/>
          </a:p>
          <a:p>
            <a:pPr indent="0" lvl="0" marL="0" rtl="0" algn="l">
              <a:lnSpc>
                <a:spcPct val="100000"/>
              </a:lnSpc>
              <a:spcBef>
                <a:spcPts val="0"/>
              </a:spcBef>
              <a:spcAft>
                <a:spcPts val="0"/>
              </a:spcAft>
              <a:buSzPts val="1400"/>
              <a:buNone/>
            </a:pPr>
            <a:r>
              <a:rPr lang="vi-VN" sz="1200">
                <a:solidFill>
                  <a:schemeClr val="dk1"/>
                </a:solidFill>
                <a:latin typeface="Arial"/>
                <a:ea typeface="Arial"/>
                <a:cs typeface="Arial"/>
                <a:sym typeface="Arial"/>
              </a:rPr>
              <a:t>MSSV: 22521385</a:t>
            </a:r>
            <a:endParaRPr sz="1200">
              <a:solidFill>
                <a:schemeClr val="dk1"/>
              </a:solidFill>
              <a:latin typeface="Arial"/>
              <a:ea typeface="Arial"/>
              <a:cs typeface="Arial"/>
              <a:sym typeface="Arial"/>
            </a:endParaRPr>
          </a:p>
        </p:txBody>
      </p:sp>
      <p:sp>
        <p:nvSpPr>
          <p:cNvPr id="1936" name="Google Shape;1936;p2"/>
          <p:cNvSpPr txBox="1"/>
          <p:nvPr/>
        </p:nvSpPr>
        <p:spPr>
          <a:xfrm>
            <a:off x="6172578" y="1636039"/>
            <a:ext cx="20193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Barlow"/>
              <a:buNone/>
            </a:pPr>
            <a:r>
              <a:rPr b="1" i="0" lang="vi-VN" sz="1400" u="none" cap="none" strike="noStrike">
                <a:solidFill>
                  <a:schemeClr val="dk1"/>
                </a:solidFill>
                <a:latin typeface="Arial"/>
                <a:ea typeface="Arial"/>
                <a:cs typeface="Arial"/>
                <a:sym typeface="Arial"/>
              </a:rPr>
              <a:t>Đặng Đức Tài</a:t>
            </a:r>
            <a:endParaRPr b="1" i="0" sz="1400" u="none" cap="none" strike="noStrike">
              <a:solidFill>
                <a:schemeClr val="dk1"/>
              </a:solidFill>
              <a:latin typeface="Arial"/>
              <a:ea typeface="Arial"/>
              <a:cs typeface="Arial"/>
              <a:sym typeface="Arial"/>
            </a:endParaRPr>
          </a:p>
        </p:txBody>
      </p:sp>
      <p:sp>
        <p:nvSpPr>
          <p:cNvPr id="1937" name="Google Shape;1937;p2"/>
          <p:cNvSpPr txBox="1"/>
          <p:nvPr/>
        </p:nvSpPr>
        <p:spPr>
          <a:xfrm>
            <a:off x="6150319" y="1909688"/>
            <a:ext cx="22656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2400"/>
              <a:buFont typeface="Exo Medium"/>
              <a:buNone/>
            </a:pPr>
            <a:r>
              <a:rPr b="0" i="0" lang="vi-VN" sz="1200" u="none" cap="none" strike="noStrike">
                <a:solidFill>
                  <a:schemeClr val="dk1"/>
                </a:solidFill>
                <a:latin typeface="Arial"/>
                <a:ea typeface="Arial"/>
                <a:cs typeface="Arial"/>
                <a:sym typeface="Arial"/>
              </a:rPr>
              <a:t>Lớp ATTT2022.2</a:t>
            </a:r>
            <a:endParaRPr/>
          </a:p>
          <a:p>
            <a:pPr indent="0" lvl="0" marL="0" marR="0" rtl="0" algn="l">
              <a:lnSpc>
                <a:spcPct val="100000"/>
              </a:lnSpc>
              <a:spcBef>
                <a:spcPts val="0"/>
              </a:spcBef>
              <a:spcAft>
                <a:spcPts val="0"/>
              </a:spcAft>
              <a:buClr>
                <a:schemeClr val="accent4"/>
              </a:buClr>
              <a:buSzPts val="2400"/>
              <a:buFont typeface="Exo Medium"/>
              <a:buNone/>
            </a:pPr>
            <a:r>
              <a:rPr b="0" i="0" lang="vi-VN" sz="1200" u="none" cap="none" strike="noStrike">
                <a:solidFill>
                  <a:schemeClr val="dk1"/>
                </a:solidFill>
                <a:latin typeface="Arial"/>
                <a:ea typeface="Arial"/>
                <a:cs typeface="Arial"/>
                <a:sym typeface="Arial"/>
              </a:rPr>
              <a:t>MSSV: 22521270</a:t>
            </a:r>
            <a:endParaRPr/>
          </a:p>
        </p:txBody>
      </p:sp>
      <p:sp>
        <p:nvSpPr>
          <p:cNvPr id="1938" name="Google Shape;1938;p2"/>
          <p:cNvSpPr txBox="1"/>
          <p:nvPr/>
        </p:nvSpPr>
        <p:spPr>
          <a:xfrm>
            <a:off x="2204274" y="3315400"/>
            <a:ext cx="21039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2400"/>
              <a:buFont typeface="Exo Medium"/>
              <a:buNone/>
            </a:pPr>
            <a:r>
              <a:rPr b="1" i="0" lang="vi-VN" sz="1200" u="none" cap="none" strike="noStrike">
                <a:solidFill>
                  <a:schemeClr val="dk1"/>
                </a:solidFill>
                <a:latin typeface="Arial"/>
                <a:ea typeface="Arial"/>
                <a:cs typeface="Arial"/>
                <a:sym typeface="Arial"/>
              </a:rPr>
              <a:t>Mai Nguyễn Nam Phương</a:t>
            </a:r>
            <a:endParaRPr b="1" i="0" sz="1200" u="none" cap="none" strike="noStrike">
              <a:solidFill>
                <a:schemeClr val="dk1"/>
              </a:solidFill>
              <a:latin typeface="Arial"/>
              <a:ea typeface="Arial"/>
              <a:cs typeface="Arial"/>
              <a:sym typeface="Arial"/>
            </a:endParaRPr>
          </a:p>
        </p:txBody>
      </p:sp>
      <p:sp>
        <p:nvSpPr>
          <p:cNvPr id="1939" name="Google Shape;1939;p2"/>
          <p:cNvSpPr txBox="1"/>
          <p:nvPr/>
        </p:nvSpPr>
        <p:spPr>
          <a:xfrm>
            <a:off x="2208098" y="3592619"/>
            <a:ext cx="22656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vi-VN" sz="1200" u="none" cap="none" strike="noStrike">
                <a:solidFill>
                  <a:schemeClr val="dk1"/>
                </a:solidFill>
                <a:latin typeface="Arial"/>
                <a:ea typeface="Arial"/>
                <a:cs typeface="Arial"/>
                <a:sym typeface="Arial"/>
              </a:rPr>
              <a:t>Lớp ATTT2022.2</a:t>
            </a:r>
            <a:endParaRPr/>
          </a:p>
          <a:p>
            <a:pPr indent="0" lvl="0" marL="0" marR="0" rtl="0" algn="l">
              <a:lnSpc>
                <a:spcPct val="100000"/>
              </a:lnSpc>
              <a:spcBef>
                <a:spcPts val="0"/>
              </a:spcBef>
              <a:spcAft>
                <a:spcPts val="0"/>
              </a:spcAft>
              <a:buNone/>
            </a:pPr>
            <a:r>
              <a:rPr b="0" i="0" lang="vi-VN" sz="1200" u="none" cap="none" strike="noStrike">
                <a:solidFill>
                  <a:schemeClr val="dk1"/>
                </a:solidFill>
                <a:latin typeface="Arial"/>
                <a:ea typeface="Arial"/>
                <a:cs typeface="Arial"/>
                <a:sym typeface="Arial"/>
              </a:rPr>
              <a:t>MSSV: 22521164</a:t>
            </a:r>
            <a:endParaRPr b="0" i="0" sz="1200" u="none" cap="none" strike="noStrike">
              <a:solidFill>
                <a:schemeClr val="dk1"/>
              </a:solidFill>
              <a:latin typeface="Arial"/>
              <a:ea typeface="Arial"/>
              <a:cs typeface="Arial"/>
              <a:sym typeface="Arial"/>
            </a:endParaRPr>
          </a:p>
        </p:txBody>
      </p:sp>
      <p:sp>
        <p:nvSpPr>
          <p:cNvPr id="1940" name="Google Shape;1940;p2"/>
          <p:cNvSpPr txBox="1"/>
          <p:nvPr/>
        </p:nvSpPr>
        <p:spPr>
          <a:xfrm>
            <a:off x="6172578" y="3315400"/>
            <a:ext cx="20193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vi-VN" sz="1400" u="none" cap="none" strike="noStrike">
                <a:solidFill>
                  <a:schemeClr val="dk1"/>
                </a:solidFill>
                <a:latin typeface="Arial"/>
                <a:ea typeface="Arial"/>
                <a:cs typeface="Arial"/>
                <a:sym typeface="Arial"/>
              </a:rPr>
              <a:t>Hồ Diệp Huy </a:t>
            </a:r>
            <a:endParaRPr b="1" i="0" sz="1400" u="none" cap="none" strike="noStrike">
              <a:solidFill>
                <a:schemeClr val="dk1"/>
              </a:solidFill>
              <a:latin typeface="Arial"/>
              <a:ea typeface="Arial"/>
              <a:cs typeface="Arial"/>
              <a:sym typeface="Arial"/>
            </a:endParaRPr>
          </a:p>
        </p:txBody>
      </p:sp>
      <p:sp>
        <p:nvSpPr>
          <p:cNvPr id="1941" name="Google Shape;1941;p2"/>
          <p:cNvSpPr txBox="1"/>
          <p:nvPr/>
        </p:nvSpPr>
        <p:spPr>
          <a:xfrm>
            <a:off x="6158400" y="3602624"/>
            <a:ext cx="22656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vi-VN" sz="1200" u="none" cap="none" strike="noStrike">
                <a:solidFill>
                  <a:schemeClr val="dk1"/>
                </a:solidFill>
                <a:latin typeface="Arial"/>
                <a:ea typeface="Arial"/>
                <a:cs typeface="Arial"/>
                <a:sym typeface="Arial"/>
              </a:rPr>
              <a:t>Lớp ATTT2022.1</a:t>
            </a:r>
            <a:endParaRPr/>
          </a:p>
          <a:p>
            <a:pPr indent="0" lvl="0" marL="0" marR="0" rtl="0" algn="l">
              <a:lnSpc>
                <a:spcPct val="100000"/>
              </a:lnSpc>
              <a:spcBef>
                <a:spcPts val="0"/>
              </a:spcBef>
              <a:spcAft>
                <a:spcPts val="0"/>
              </a:spcAft>
              <a:buNone/>
            </a:pPr>
            <a:r>
              <a:rPr b="0" i="0" lang="vi-VN" sz="1200" u="none" cap="none" strike="noStrike">
                <a:solidFill>
                  <a:schemeClr val="dk1"/>
                </a:solidFill>
                <a:latin typeface="Arial"/>
                <a:ea typeface="Arial"/>
                <a:cs typeface="Arial"/>
                <a:sym typeface="Arial"/>
              </a:rPr>
              <a:t>MSSV: 22520541</a:t>
            </a:r>
            <a:endParaRPr/>
          </a:p>
        </p:txBody>
      </p:sp>
      <p:pic>
        <p:nvPicPr>
          <p:cNvPr id="1942" name="Google Shape;1942;p2"/>
          <p:cNvPicPr preferRelativeResize="0"/>
          <p:nvPr/>
        </p:nvPicPr>
        <p:blipFill rotWithShape="1">
          <a:blip r:embed="rId3">
            <a:alphaModFix/>
          </a:blip>
          <a:srcRect b="24" l="0" r="0" t="25"/>
          <a:stretch/>
        </p:blipFill>
        <p:spPr>
          <a:xfrm>
            <a:off x="8318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1943" name="Google Shape;1943;p2"/>
          <p:cNvPicPr preferRelativeResize="0"/>
          <p:nvPr/>
        </p:nvPicPr>
        <p:blipFill rotWithShape="1">
          <a:blip r:embed="rId4">
            <a:alphaModFix/>
          </a:blip>
          <a:srcRect b="26921" l="0" r="0" t="26922"/>
          <a:stretch/>
        </p:blipFill>
        <p:spPr>
          <a:xfrm>
            <a:off x="8318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1944" name="Google Shape;1944;p2"/>
          <p:cNvPicPr preferRelativeResize="0"/>
          <p:nvPr/>
        </p:nvPicPr>
        <p:blipFill rotWithShape="1">
          <a:blip r:embed="rId5">
            <a:alphaModFix/>
          </a:blip>
          <a:srcRect b="3913" l="0" r="0" t="3914"/>
          <a:stretch/>
        </p:blipFill>
        <p:spPr>
          <a:xfrm>
            <a:off x="47669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1945" name="Google Shape;1945;p2"/>
          <p:cNvPicPr preferRelativeResize="0"/>
          <p:nvPr/>
        </p:nvPicPr>
        <p:blipFill rotWithShape="1">
          <a:blip r:embed="rId6">
            <a:alphaModFix/>
          </a:blip>
          <a:srcRect b="10718" l="0" r="0" t="10718"/>
          <a:stretch/>
        </p:blipFill>
        <p:spPr>
          <a:xfrm>
            <a:off x="47669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1946" name="Google Shape;1946;p2"/>
          <p:cNvGrpSpPr/>
          <p:nvPr/>
        </p:nvGrpSpPr>
        <p:grpSpPr>
          <a:xfrm rot="-1074103">
            <a:off x="7107555" y="289857"/>
            <a:ext cx="1395452" cy="1292560"/>
            <a:chOff x="396852" y="3850761"/>
            <a:chExt cx="745337" cy="690380"/>
          </a:xfrm>
        </p:grpSpPr>
        <p:sp>
          <p:nvSpPr>
            <p:cNvPr id="1947" name="Google Shape;1947;p2"/>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g2c822924c67_2_347"/>
          <p:cNvSpPr txBox="1"/>
          <p:nvPr>
            <p:ph type="title"/>
          </p:nvPr>
        </p:nvSpPr>
        <p:spPr>
          <a:xfrm>
            <a:off x="720000" y="540000"/>
            <a:ext cx="7703400" cy="51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 </a:t>
            </a:r>
            <a:endParaRPr/>
          </a:p>
          <a:p>
            <a:pPr indent="0" lvl="0" marL="0" rtl="0" algn="l">
              <a:spcBef>
                <a:spcPts val="0"/>
              </a:spcBef>
              <a:spcAft>
                <a:spcPts val="0"/>
              </a:spcAft>
              <a:buNone/>
            </a:pPr>
            <a:r>
              <a:rPr lang="vi-VN"/>
              <a:t>(Nhập từ bàn phím)</a:t>
            </a:r>
            <a:endParaRPr/>
          </a:p>
        </p:txBody>
      </p:sp>
      <p:pic>
        <p:nvPicPr>
          <p:cNvPr id="3115" name="Google Shape;3115;g2c822924c67_2_347"/>
          <p:cNvPicPr preferRelativeResize="0"/>
          <p:nvPr/>
        </p:nvPicPr>
        <p:blipFill rotWithShape="1">
          <a:blip r:embed="rId3">
            <a:alphaModFix/>
          </a:blip>
          <a:srcRect b="5775" l="0" r="0" t="0"/>
          <a:stretch/>
        </p:blipFill>
        <p:spPr>
          <a:xfrm>
            <a:off x="1209875" y="1429375"/>
            <a:ext cx="6724249" cy="3396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g2c822924c67_2_354"/>
          <p:cNvSpPr txBox="1"/>
          <p:nvPr>
            <p:ph type="title"/>
          </p:nvPr>
        </p:nvSpPr>
        <p:spPr>
          <a:xfrm>
            <a:off x="720000" y="540000"/>
            <a:ext cx="7703400" cy="51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 </a:t>
            </a:r>
            <a:endParaRPr/>
          </a:p>
          <a:p>
            <a:pPr indent="0" lvl="0" marL="0" rtl="0" algn="l">
              <a:spcBef>
                <a:spcPts val="0"/>
              </a:spcBef>
              <a:spcAft>
                <a:spcPts val="0"/>
              </a:spcAft>
              <a:buNone/>
            </a:pPr>
            <a:r>
              <a:rPr lang="vi-VN"/>
              <a:t>(Nhập từ bàn phím)</a:t>
            </a:r>
            <a:endParaRPr/>
          </a:p>
        </p:txBody>
      </p:sp>
      <p:pic>
        <p:nvPicPr>
          <p:cNvPr id="3121" name="Google Shape;3121;g2c822924c67_2_354"/>
          <p:cNvPicPr preferRelativeResize="0"/>
          <p:nvPr/>
        </p:nvPicPr>
        <p:blipFill rotWithShape="1">
          <a:blip r:embed="rId3">
            <a:alphaModFix/>
          </a:blip>
          <a:srcRect b="50804" l="0" r="0" t="0"/>
          <a:stretch/>
        </p:blipFill>
        <p:spPr>
          <a:xfrm>
            <a:off x="506675" y="1481150"/>
            <a:ext cx="8011351" cy="1863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g2c822924c67_2_361"/>
          <p:cNvSpPr txBox="1"/>
          <p:nvPr>
            <p:ph type="title"/>
          </p:nvPr>
        </p:nvSpPr>
        <p:spPr>
          <a:xfrm>
            <a:off x="720000" y="540000"/>
            <a:ext cx="7703400" cy="51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 </a:t>
            </a:r>
            <a:endParaRPr/>
          </a:p>
          <a:p>
            <a:pPr indent="0" lvl="0" marL="0" rtl="0" algn="l">
              <a:spcBef>
                <a:spcPts val="0"/>
              </a:spcBef>
              <a:spcAft>
                <a:spcPts val="0"/>
              </a:spcAft>
              <a:buNone/>
            </a:pPr>
            <a:r>
              <a:rPr lang="vi-VN"/>
              <a:t>(Nhập từ bàn phím)</a:t>
            </a:r>
            <a:endParaRPr/>
          </a:p>
        </p:txBody>
      </p:sp>
      <p:pic>
        <p:nvPicPr>
          <p:cNvPr id="3127" name="Google Shape;3127;g2c822924c67_2_361"/>
          <p:cNvPicPr preferRelativeResize="0"/>
          <p:nvPr/>
        </p:nvPicPr>
        <p:blipFill rotWithShape="1">
          <a:blip r:embed="rId3">
            <a:alphaModFix/>
          </a:blip>
          <a:srcRect b="48546" l="0" r="0" t="0"/>
          <a:stretch/>
        </p:blipFill>
        <p:spPr>
          <a:xfrm>
            <a:off x="540800" y="1522487"/>
            <a:ext cx="8061801" cy="2098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g2c822924c67_2_375"/>
          <p:cNvSpPr txBox="1"/>
          <p:nvPr>
            <p:ph type="title"/>
          </p:nvPr>
        </p:nvSpPr>
        <p:spPr>
          <a:xfrm>
            <a:off x="720000" y="540000"/>
            <a:ext cx="7703400" cy="51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VN"/>
              <a:t>Khởi tạo Project: Hello World </a:t>
            </a:r>
            <a:endParaRPr/>
          </a:p>
          <a:p>
            <a:pPr indent="0" lvl="0" marL="0" rtl="0" algn="l">
              <a:spcBef>
                <a:spcPts val="0"/>
              </a:spcBef>
              <a:spcAft>
                <a:spcPts val="0"/>
              </a:spcAft>
              <a:buNone/>
            </a:pPr>
            <a:r>
              <a:rPr lang="vi-VN"/>
              <a:t>(Nhập từ bàn phím)</a:t>
            </a:r>
            <a:endParaRPr/>
          </a:p>
        </p:txBody>
      </p:sp>
      <p:pic>
        <p:nvPicPr>
          <p:cNvPr id="3133" name="Google Shape;3133;g2c822924c67_2_375"/>
          <p:cNvPicPr preferRelativeResize="0"/>
          <p:nvPr/>
        </p:nvPicPr>
        <p:blipFill rotWithShape="1">
          <a:blip r:embed="rId3">
            <a:alphaModFix/>
          </a:blip>
          <a:srcRect b="76662" l="0" r="23295" t="0"/>
          <a:stretch/>
        </p:blipFill>
        <p:spPr>
          <a:xfrm>
            <a:off x="720301" y="1710850"/>
            <a:ext cx="7703401" cy="9622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grpSp>
        <p:nvGrpSpPr>
          <p:cNvPr id="3138" name="Google Shape;3138;p11"/>
          <p:cNvGrpSpPr/>
          <p:nvPr/>
        </p:nvGrpSpPr>
        <p:grpSpPr>
          <a:xfrm>
            <a:off x="388663" y="3885193"/>
            <a:ext cx="1790821" cy="1658776"/>
            <a:chOff x="396852" y="3850761"/>
            <a:chExt cx="745337" cy="690380"/>
          </a:xfrm>
        </p:grpSpPr>
        <p:sp>
          <p:nvSpPr>
            <p:cNvPr id="3139" name="Google Shape;3139;p11"/>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1"/>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1"/>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1"/>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1"/>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1"/>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1"/>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1"/>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1"/>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1"/>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1"/>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1"/>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11"/>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1"/>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1"/>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11"/>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5" name="Google Shape;3155;p11"/>
          <p:cNvGrpSpPr/>
          <p:nvPr/>
        </p:nvGrpSpPr>
        <p:grpSpPr>
          <a:xfrm>
            <a:off x="3219183" y="326123"/>
            <a:ext cx="883118" cy="855232"/>
            <a:chOff x="2466160" y="5890180"/>
            <a:chExt cx="446764" cy="432656"/>
          </a:xfrm>
        </p:grpSpPr>
        <p:sp>
          <p:nvSpPr>
            <p:cNvPr id="3156" name="Google Shape;3156;p11"/>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11"/>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11"/>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1"/>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1"/>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1"/>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11"/>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11"/>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11"/>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11"/>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11"/>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11"/>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11"/>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11"/>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0" name="Google Shape;3170;p11"/>
          <p:cNvGrpSpPr/>
          <p:nvPr/>
        </p:nvGrpSpPr>
        <p:grpSpPr>
          <a:xfrm>
            <a:off x="7850346" y="2498397"/>
            <a:ext cx="1147327" cy="1049407"/>
            <a:chOff x="7078965" y="5331432"/>
            <a:chExt cx="404915" cy="370357"/>
          </a:xfrm>
        </p:grpSpPr>
        <p:sp>
          <p:nvSpPr>
            <p:cNvPr id="3171" name="Google Shape;3171;p11"/>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11"/>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11"/>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11"/>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11"/>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11"/>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11"/>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11"/>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11"/>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11"/>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1"/>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1"/>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1"/>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1"/>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1"/>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6" name="Google Shape;3186;p11"/>
          <p:cNvGrpSpPr/>
          <p:nvPr/>
        </p:nvGrpSpPr>
        <p:grpSpPr>
          <a:xfrm rot="370277">
            <a:off x="1562010" y="3387239"/>
            <a:ext cx="457920" cy="314983"/>
            <a:chOff x="3640980" y="40707"/>
            <a:chExt cx="192518" cy="132413"/>
          </a:xfrm>
        </p:grpSpPr>
        <p:sp>
          <p:nvSpPr>
            <p:cNvPr id="3187" name="Google Shape;3187;p11"/>
            <p:cNvSpPr/>
            <p:nvPr/>
          </p:nvSpPr>
          <p:spPr>
            <a:xfrm>
              <a:off x="3640980" y="40707"/>
              <a:ext cx="111298" cy="111488"/>
            </a:xfrm>
            <a:custGeom>
              <a:rect b="b" l="l" r="r" t="t"/>
              <a:pathLst>
                <a:path extrusionOk="0" h="2339" w="2335">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11"/>
            <p:cNvSpPr/>
            <p:nvPr/>
          </p:nvSpPr>
          <p:spPr>
            <a:xfrm>
              <a:off x="3731924" y="115493"/>
              <a:ext cx="101574" cy="41707"/>
            </a:xfrm>
            <a:custGeom>
              <a:rect b="b" l="l" r="r" t="t"/>
              <a:pathLst>
                <a:path extrusionOk="0" h="875" w="2131">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11"/>
            <p:cNvSpPr/>
            <p:nvPr/>
          </p:nvSpPr>
          <p:spPr>
            <a:xfrm>
              <a:off x="3739026" y="104625"/>
              <a:ext cx="87322" cy="21831"/>
            </a:xfrm>
            <a:custGeom>
              <a:rect b="b" l="l" r="r" t="t"/>
              <a:pathLst>
                <a:path extrusionOk="0" h="458" w="1832">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1"/>
            <p:cNvSpPr/>
            <p:nvPr/>
          </p:nvSpPr>
          <p:spPr>
            <a:xfrm>
              <a:off x="3731924" y="125121"/>
              <a:ext cx="79172" cy="47999"/>
            </a:xfrm>
            <a:custGeom>
              <a:rect b="b" l="l" r="r" t="t"/>
              <a:pathLst>
                <a:path extrusionOk="0" h="1007" w="1661">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1" name="Google Shape;3191;p11"/>
          <p:cNvGrpSpPr/>
          <p:nvPr/>
        </p:nvGrpSpPr>
        <p:grpSpPr>
          <a:xfrm rot="-1174087">
            <a:off x="5503292" y="741937"/>
            <a:ext cx="527149" cy="362379"/>
            <a:chOff x="5807116" y="-753678"/>
            <a:chExt cx="145806" cy="100240"/>
          </a:xfrm>
        </p:grpSpPr>
        <p:sp>
          <p:nvSpPr>
            <p:cNvPr id="3192" name="Google Shape;3192;p11"/>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1"/>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1"/>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1"/>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6" name="Google Shape;3196;p11"/>
          <p:cNvGrpSpPr/>
          <p:nvPr/>
        </p:nvGrpSpPr>
        <p:grpSpPr>
          <a:xfrm rot="-1143329">
            <a:off x="639379" y="221224"/>
            <a:ext cx="1038483" cy="1049405"/>
            <a:chOff x="4040460" y="135322"/>
            <a:chExt cx="330843" cy="334322"/>
          </a:xfrm>
        </p:grpSpPr>
        <p:sp>
          <p:nvSpPr>
            <p:cNvPr id="3197" name="Google Shape;3197;p1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8" name="Google Shape;3208;p11"/>
          <p:cNvGrpSpPr/>
          <p:nvPr/>
        </p:nvGrpSpPr>
        <p:grpSpPr>
          <a:xfrm rot="-695566">
            <a:off x="7256069" y="559719"/>
            <a:ext cx="1748536" cy="388022"/>
            <a:chOff x="4339891" y="1046343"/>
            <a:chExt cx="651057" cy="144473"/>
          </a:xfrm>
        </p:grpSpPr>
        <p:sp>
          <p:nvSpPr>
            <p:cNvPr id="3209" name="Google Shape;3209;p11"/>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1"/>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1"/>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1"/>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1"/>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1"/>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1"/>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6" name="Google Shape;3216;p11"/>
          <p:cNvSpPr/>
          <p:nvPr/>
        </p:nvSpPr>
        <p:spPr>
          <a:xfrm>
            <a:off x="7703265" y="3415537"/>
            <a:ext cx="66683" cy="66350"/>
          </a:xfrm>
          <a:custGeom>
            <a:rect b="b" l="l" r="r" t="t"/>
            <a:pathLst>
              <a:path extrusionOk="0" h="1392" w="1399">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1"/>
          <p:cNvSpPr/>
          <p:nvPr/>
        </p:nvSpPr>
        <p:spPr>
          <a:xfrm>
            <a:off x="4806002" y="4433235"/>
            <a:ext cx="172801" cy="172088"/>
          </a:xfrm>
          <a:custGeom>
            <a:rect b="b" l="l" r="r" t="t"/>
            <a:pathLst>
              <a:path extrusionOk="0" h="1393" w="1399">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1"/>
          <p:cNvSpPr/>
          <p:nvPr/>
        </p:nvSpPr>
        <p:spPr>
          <a:xfrm>
            <a:off x="4571993" y="646343"/>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1"/>
          <p:cNvSpPr/>
          <p:nvPr/>
        </p:nvSpPr>
        <p:spPr>
          <a:xfrm>
            <a:off x="6919873" y="356127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1"/>
          <p:cNvSpPr/>
          <p:nvPr/>
        </p:nvSpPr>
        <p:spPr>
          <a:xfrm>
            <a:off x="1656684" y="10620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1"/>
          <p:cNvSpPr/>
          <p:nvPr/>
        </p:nvSpPr>
        <p:spPr>
          <a:xfrm>
            <a:off x="7060984" y="13826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1"/>
          <p:cNvSpPr/>
          <p:nvPr/>
        </p:nvSpPr>
        <p:spPr>
          <a:xfrm>
            <a:off x="3410486" y="13597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1"/>
          <p:cNvSpPr/>
          <p:nvPr/>
        </p:nvSpPr>
        <p:spPr>
          <a:xfrm>
            <a:off x="2288427" y="3992622"/>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1"/>
          <p:cNvSpPr/>
          <p:nvPr/>
        </p:nvSpPr>
        <p:spPr>
          <a:xfrm>
            <a:off x="3827177" y="38203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11"/>
          <p:cNvSpPr/>
          <p:nvPr/>
        </p:nvSpPr>
        <p:spPr>
          <a:xfrm>
            <a:off x="7376614" y="2893435"/>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11"/>
          <p:cNvSpPr/>
          <p:nvPr/>
        </p:nvSpPr>
        <p:spPr>
          <a:xfrm>
            <a:off x="5959843" y="13789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11"/>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11"/>
          <p:cNvSpPr/>
          <p:nvPr/>
        </p:nvSpPr>
        <p:spPr>
          <a:xfrm>
            <a:off x="6024748" y="4028753"/>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11"/>
          <p:cNvSpPr txBox="1"/>
          <p:nvPr>
            <p:ph type="title"/>
          </p:nvPr>
        </p:nvSpPr>
        <p:spPr>
          <a:xfrm>
            <a:off x="1103837" y="1100322"/>
            <a:ext cx="6667500" cy="295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vi-VN"/>
              <a:t>FIREBASE</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grpSp>
        <p:nvGrpSpPr>
          <p:cNvPr id="3234" name="Google Shape;3234;p12"/>
          <p:cNvGrpSpPr/>
          <p:nvPr/>
        </p:nvGrpSpPr>
        <p:grpSpPr>
          <a:xfrm>
            <a:off x="1375456" y="1796713"/>
            <a:ext cx="1550072" cy="1550072"/>
            <a:chOff x="530505" y="2179769"/>
            <a:chExt cx="2442212" cy="2442212"/>
          </a:xfrm>
        </p:grpSpPr>
        <p:sp>
          <p:nvSpPr>
            <p:cNvPr id="3235" name="Google Shape;3235;p1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1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1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9" name="Google Shape;3239;p12"/>
          <p:cNvSpPr txBox="1"/>
          <p:nvPr>
            <p:ph type="title"/>
          </p:nvPr>
        </p:nvSpPr>
        <p:spPr>
          <a:xfrm>
            <a:off x="2940352" y="2079810"/>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Khái niệm và cách hoạt động</a:t>
            </a:r>
            <a:endParaRPr/>
          </a:p>
        </p:txBody>
      </p:sp>
      <p:sp>
        <p:nvSpPr>
          <p:cNvPr id="3240" name="Google Shape;3240;p12"/>
          <p:cNvSpPr txBox="1"/>
          <p:nvPr>
            <p:ph idx="2" type="title"/>
          </p:nvPr>
        </p:nvSpPr>
        <p:spPr>
          <a:xfrm>
            <a:off x="1512425" y="2106474"/>
            <a:ext cx="1276200"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01</a:t>
            </a:r>
            <a:endParaRPr/>
          </a:p>
        </p:txBody>
      </p:sp>
      <p:grpSp>
        <p:nvGrpSpPr>
          <p:cNvPr id="3241" name="Google Shape;3241;p12"/>
          <p:cNvGrpSpPr/>
          <p:nvPr/>
        </p:nvGrpSpPr>
        <p:grpSpPr>
          <a:xfrm rot="-1319439">
            <a:off x="3635463" y="-416054"/>
            <a:ext cx="1996486" cy="1826244"/>
            <a:chOff x="7078965" y="5331432"/>
            <a:chExt cx="404915" cy="370357"/>
          </a:xfrm>
        </p:grpSpPr>
        <p:sp>
          <p:nvSpPr>
            <p:cNvPr id="3242" name="Google Shape;3242;p12"/>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12"/>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2"/>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12"/>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12"/>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12"/>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2"/>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2"/>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2"/>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12"/>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12"/>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2"/>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2"/>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2"/>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2"/>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7" name="Google Shape;3257;p12"/>
          <p:cNvGrpSpPr/>
          <p:nvPr/>
        </p:nvGrpSpPr>
        <p:grpSpPr>
          <a:xfrm rot="-545041">
            <a:off x="5463947" y="3904225"/>
            <a:ext cx="906977" cy="853218"/>
            <a:chOff x="4849812" y="4937475"/>
            <a:chExt cx="398098" cy="374551"/>
          </a:xfrm>
        </p:grpSpPr>
        <p:sp>
          <p:nvSpPr>
            <p:cNvPr id="3258" name="Google Shape;3258;p12"/>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2"/>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2"/>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2"/>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2"/>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2"/>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2"/>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2"/>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2"/>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2"/>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2"/>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2"/>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2"/>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1" name="Google Shape;3271;p12"/>
          <p:cNvGrpSpPr/>
          <p:nvPr/>
        </p:nvGrpSpPr>
        <p:grpSpPr>
          <a:xfrm>
            <a:off x="310809" y="-109565"/>
            <a:ext cx="1127479" cy="1509825"/>
            <a:chOff x="343086" y="2700509"/>
            <a:chExt cx="453294" cy="607014"/>
          </a:xfrm>
        </p:grpSpPr>
        <p:sp>
          <p:nvSpPr>
            <p:cNvPr id="3272" name="Google Shape;3272;p12"/>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2"/>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2"/>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2"/>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2"/>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12"/>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12"/>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12"/>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12"/>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2"/>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2"/>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2"/>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2"/>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2"/>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2"/>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7" name="Google Shape;3287;p12"/>
          <p:cNvGrpSpPr/>
          <p:nvPr/>
        </p:nvGrpSpPr>
        <p:grpSpPr>
          <a:xfrm rot="-626566">
            <a:off x="7127970" y="872902"/>
            <a:ext cx="779334" cy="952470"/>
            <a:chOff x="1562309" y="2509229"/>
            <a:chExt cx="347239" cy="424362"/>
          </a:xfrm>
        </p:grpSpPr>
        <p:sp>
          <p:nvSpPr>
            <p:cNvPr id="3288" name="Google Shape;3288;p12"/>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2"/>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2"/>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2"/>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2"/>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2"/>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2"/>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2"/>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2"/>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2"/>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2"/>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2"/>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2"/>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1" name="Google Shape;3301;p12"/>
          <p:cNvGrpSpPr/>
          <p:nvPr/>
        </p:nvGrpSpPr>
        <p:grpSpPr>
          <a:xfrm rot="1560014">
            <a:off x="2980198" y="3603712"/>
            <a:ext cx="1121187" cy="1132994"/>
            <a:chOff x="4040460" y="135322"/>
            <a:chExt cx="330843" cy="334322"/>
          </a:xfrm>
        </p:grpSpPr>
        <p:sp>
          <p:nvSpPr>
            <p:cNvPr id="3302" name="Google Shape;3302;p12"/>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2"/>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2"/>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2"/>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2"/>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2"/>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2"/>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2"/>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2"/>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2"/>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2"/>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3" name="Google Shape;3313;p12"/>
          <p:cNvGrpSpPr/>
          <p:nvPr/>
        </p:nvGrpSpPr>
        <p:grpSpPr>
          <a:xfrm>
            <a:off x="2303209" y="1360160"/>
            <a:ext cx="446750" cy="307147"/>
            <a:chOff x="5807116" y="-753678"/>
            <a:chExt cx="145806" cy="100240"/>
          </a:xfrm>
        </p:grpSpPr>
        <p:sp>
          <p:nvSpPr>
            <p:cNvPr id="3314" name="Google Shape;3314;p12"/>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2"/>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2"/>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2"/>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8" name="Google Shape;3318;p12"/>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2"/>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2"/>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2"/>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2"/>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2"/>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2"/>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2"/>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2"/>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2"/>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2"/>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2"/>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2"/>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2"/>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2"/>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2"/>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2"/>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2"/>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9" name="Shape 3339"/>
        <p:cNvGrpSpPr/>
        <p:nvPr/>
      </p:nvGrpSpPr>
      <p:grpSpPr>
        <a:xfrm>
          <a:off x="0" y="0"/>
          <a:ext cx="0" cy="0"/>
          <a:chOff x="0" y="0"/>
          <a:chExt cx="0" cy="0"/>
        </a:xfrm>
      </p:grpSpPr>
      <p:sp>
        <p:nvSpPr>
          <p:cNvPr id="3340" name="Google Shape;3340;p1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là gì?</a:t>
            </a:r>
            <a:endParaRPr/>
          </a:p>
        </p:txBody>
      </p:sp>
      <p:grpSp>
        <p:nvGrpSpPr>
          <p:cNvPr id="3341" name="Google Shape;3341;p13"/>
          <p:cNvGrpSpPr/>
          <p:nvPr/>
        </p:nvGrpSpPr>
        <p:grpSpPr>
          <a:xfrm>
            <a:off x="357759" y="589011"/>
            <a:ext cx="377914" cy="373078"/>
            <a:chOff x="6415762" y="3898388"/>
            <a:chExt cx="377914" cy="373078"/>
          </a:xfrm>
        </p:grpSpPr>
        <p:sp>
          <p:nvSpPr>
            <p:cNvPr id="3342" name="Google Shape;3342;p13"/>
            <p:cNvSpPr/>
            <p:nvPr/>
          </p:nvSpPr>
          <p:spPr>
            <a:xfrm>
              <a:off x="6528606" y="4048485"/>
              <a:ext cx="136403" cy="217603"/>
            </a:xfrm>
            <a:custGeom>
              <a:rect b="b" l="l" r="r" t="t"/>
              <a:pathLst>
                <a:path extrusionOk="0" h="5625" w="3526">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3"/>
            <p:cNvSpPr/>
            <p:nvPr/>
          </p:nvSpPr>
          <p:spPr>
            <a:xfrm>
              <a:off x="6421294" y="4025081"/>
              <a:ext cx="219653" cy="134314"/>
            </a:xfrm>
            <a:custGeom>
              <a:rect b="b" l="l" r="r" t="t"/>
              <a:pathLst>
                <a:path extrusionOk="0" h="3472" w="5678">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13"/>
            <p:cNvSpPr/>
            <p:nvPr/>
          </p:nvSpPr>
          <p:spPr>
            <a:xfrm>
              <a:off x="6423499" y="4114830"/>
              <a:ext cx="151374" cy="151374"/>
            </a:xfrm>
            <a:custGeom>
              <a:rect b="b" l="l" r="r" t="t"/>
              <a:pathLst>
                <a:path extrusionOk="0" h="3913" w="3913">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3"/>
            <p:cNvSpPr/>
            <p:nvPr/>
          </p:nvSpPr>
          <p:spPr>
            <a:xfrm>
              <a:off x="6499438" y="4083998"/>
              <a:ext cx="107544" cy="106113"/>
            </a:xfrm>
            <a:custGeom>
              <a:rect b="b" l="l" r="r" t="t"/>
              <a:pathLst>
                <a:path extrusionOk="0" h="2743" w="278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3"/>
            <p:cNvSpPr/>
            <p:nvPr/>
          </p:nvSpPr>
          <p:spPr>
            <a:xfrm>
              <a:off x="6511546" y="3904113"/>
              <a:ext cx="276559" cy="273000"/>
            </a:xfrm>
            <a:custGeom>
              <a:rect b="b" l="l" r="r" t="t"/>
              <a:pathLst>
                <a:path extrusionOk="0" h="7057" w="7149">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3"/>
            <p:cNvSpPr/>
            <p:nvPr/>
          </p:nvSpPr>
          <p:spPr>
            <a:xfrm>
              <a:off x="6511585" y="3904113"/>
              <a:ext cx="271530" cy="221278"/>
            </a:xfrm>
            <a:custGeom>
              <a:rect b="b" l="l" r="r" t="t"/>
              <a:pathLst>
                <a:path extrusionOk="0" h="5720" w="7019">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3"/>
            <p:cNvSpPr/>
            <p:nvPr/>
          </p:nvSpPr>
          <p:spPr>
            <a:xfrm>
              <a:off x="6664507" y="3943030"/>
              <a:ext cx="82786" cy="82747"/>
            </a:xfrm>
            <a:custGeom>
              <a:rect b="b" l="l" r="r" t="t"/>
              <a:pathLst>
                <a:path extrusionOk="0" h="2139" w="214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3"/>
            <p:cNvSpPr/>
            <p:nvPr/>
          </p:nvSpPr>
          <p:spPr>
            <a:xfrm>
              <a:off x="6660445" y="3942991"/>
              <a:ext cx="55784" cy="82786"/>
            </a:xfrm>
            <a:custGeom>
              <a:rect b="b" l="l" r="r" t="t"/>
              <a:pathLst>
                <a:path extrusionOk="0" h="2140" w="1442">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3"/>
            <p:cNvSpPr/>
            <p:nvPr/>
          </p:nvSpPr>
          <p:spPr>
            <a:xfrm>
              <a:off x="6476150" y="4057692"/>
              <a:ext cx="157525" cy="154276"/>
            </a:xfrm>
            <a:custGeom>
              <a:rect b="b" l="l" r="r" t="t"/>
              <a:pathLst>
                <a:path extrusionOk="0" h="3988" w="4072">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3"/>
            <p:cNvSpPr/>
            <p:nvPr/>
          </p:nvSpPr>
          <p:spPr>
            <a:xfrm>
              <a:off x="6659014" y="3937498"/>
              <a:ext cx="98376" cy="93850"/>
            </a:xfrm>
            <a:custGeom>
              <a:rect b="b" l="l" r="r" t="t"/>
              <a:pathLst>
                <a:path extrusionOk="0" h="2426" w="2543">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3"/>
            <p:cNvSpPr/>
            <p:nvPr/>
          </p:nvSpPr>
          <p:spPr>
            <a:xfrm>
              <a:off x="6415762" y="3898388"/>
              <a:ext cx="377914" cy="373078"/>
            </a:xfrm>
            <a:custGeom>
              <a:rect b="b" l="l" r="r" t="t"/>
              <a:pathLst>
                <a:path extrusionOk="0" h="9644" w="9769">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3" name="Google Shape;3353;p13"/>
          <p:cNvGrpSpPr/>
          <p:nvPr/>
        </p:nvGrpSpPr>
        <p:grpSpPr>
          <a:xfrm>
            <a:off x="2261626" y="4095621"/>
            <a:ext cx="1614846" cy="1495777"/>
            <a:chOff x="396852" y="3850761"/>
            <a:chExt cx="745337" cy="690380"/>
          </a:xfrm>
        </p:grpSpPr>
        <p:sp>
          <p:nvSpPr>
            <p:cNvPr id="3354" name="Google Shape;3354;p13"/>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3"/>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3"/>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3"/>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3"/>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3"/>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3"/>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3"/>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3"/>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3"/>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3"/>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3"/>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3"/>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3"/>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3"/>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3"/>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0" name="Google Shape;3370;p13"/>
          <p:cNvGrpSpPr/>
          <p:nvPr/>
        </p:nvGrpSpPr>
        <p:grpSpPr>
          <a:xfrm rot="-485124">
            <a:off x="6049210" y="-37815"/>
            <a:ext cx="2417450" cy="1283736"/>
            <a:chOff x="6050093" y="4510918"/>
            <a:chExt cx="871602" cy="462827"/>
          </a:xfrm>
        </p:grpSpPr>
        <p:sp>
          <p:nvSpPr>
            <p:cNvPr id="3371" name="Google Shape;3371;p13"/>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3"/>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3"/>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3"/>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3"/>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3"/>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3"/>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3"/>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3"/>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3"/>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3"/>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3"/>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3"/>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3"/>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3"/>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3"/>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7" name="Google Shape;3387;p13"/>
          <p:cNvSpPr/>
          <p:nvPr/>
        </p:nvSpPr>
        <p:spPr>
          <a:xfrm>
            <a:off x="6509375" y="416239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3"/>
          <p:cNvSpPr/>
          <p:nvPr/>
        </p:nvSpPr>
        <p:spPr>
          <a:xfrm>
            <a:off x="8209523" y="25788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3"/>
          <p:cNvSpPr/>
          <p:nvPr/>
        </p:nvSpPr>
        <p:spPr>
          <a:xfrm>
            <a:off x="6047113" y="2040362"/>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3"/>
          <p:cNvSpPr/>
          <p:nvPr/>
        </p:nvSpPr>
        <p:spPr>
          <a:xfrm>
            <a:off x="4262961" y="41623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3"/>
          <p:cNvSpPr/>
          <p:nvPr/>
        </p:nvSpPr>
        <p:spPr>
          <a:xfrm>
            <a:off x="5493966" y="1409538"/>
            <a:ext cx="57349"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3"/>
          <p:cNvSpPr/>
          <p:nvPr/>
        </p:nvSpPr>
        <p:spPr>
          <a:xfrm>
            <a:off x="3165189" y="226276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irebase là gì? Các đặt điểm của Firebase" id="3393" name="Google Shape;3393;p13"/>
          <p:cNvPicPr preferRelativeResize="0"/>
          <p:nvPr/>
        </p:nvPicPr>
        <p:blipFill rotWithShape="1">
          <a:blip r:embed="rId3">
            <a:alphaModFix/>
          </a:blip>
          <a:srcRect b="0" l="0" r="0" t="0"/>
          <a:stretch/>
        </p:blipFill>
        <p:spPr>
          <a:xfrm>
            <a:off x="2213219" y="1339594"/>
            <a:ext cx="4602537" cy="25857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1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là gì?</a:t>
            </a:r>
            <a:endParaRPr/>
          </a:p>
        </p:txBody>
      </p:sp>
      <p:sp>
        <p:nvSpPr>
          <p:cNvPr id="3399" name="Google Shape;3399;p14"/>
          <p:cNvSpPr txBox="1"/>
          <p:nvPr>
            <p:ph idx="1" type="subTitle"/>
          </p:nvPr>
        </p:nvSpPr>
        <p:spPr>
          <a:xfrm>
            <a:off x="736150" y="2507650"/>
            <a:ext cx="7704000" cy="798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vi-VN" sz="1700"/>
              <a:t>Cụ thể là những giao diện lập trình ứng dụng API (Application Programming Interface) đơn giản. Mục đích nhằm tăng số lượng người dùng và thu lại nhiều lợi nhuận hơn.</a:t>
            </a:r>
            <a:endParaRPr sz="1500"/>
          </a:p>
          <a:p>
            <a:pPr indent="0" lvl="0" marL="0" rtl="0" algn="just">
              <a:lnSpc>
                <a:spcPct val="100000"/>
              </a:lnSpc>
              <a:spcBef>
                <a:spcPts val="0"/>
              </a:spcBef>
              <a:spcAft>
                <a:spcPts val="0"/>
              </a:spcAft>
              <a:buSzPts val="1400"/>
              <a:buNone/>
            </a:pPr>
            <a:r>
              <a:t/>
            </a:r>
            <a:endParaRPr sz="1700"/>
          </a:p>
        </p:txBody>
      </p:sp>
      <p:grpSp>
        <p:nvGrpSpPr>
          <p:cNvPr id="3400" name="Google Shape;3400;p14"/>
          <p:cNvGrpSpPr/>
          <p:nvPr/>
        </p:nvGrpSpPr>
        <p:grpSpPr>
          <a:xfrm>
            <a:off x="357759" y="589011"/>
            <a:ext cx="377914" cy="373078"/>
            <a:chOff x="6415762" y="3898388"/>
            <a:chExt cx="377914" cy="373078"/>
          </a:xfrm>
        </p:grpSpPr>
        <p:sp>
          <p:nvSpPr>
            <p:cNvPr id="3401" name="Google Shape;3401;p14"/>
            <p:cNvSpPr/>
            <p:nvPr/>
          </p:nvSpPr>
          <p:spPr>
            <a:xfrm>
              <a:off x="6528606" y="4048485"/>
              <a:ext cx="136403" cy="217603"/>
            </a:xfrm>
            <a:custGeom>
              <a:rect b="b" l="l" r="r" t="t"/>
              <a:pathLst>
                <a:path extrusionOk="0" h="5625" w="3526">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4"/>
            <p:cNvSpPr/>
            <p:nvPr/>
          </p:nvSpPr>
          <p:spPr>
            <a:xfrm>
              <a:off x="6421294" y="4025081"/>
              <a:ext cx="219653" cy="134314"/>
            </a:xfrm>
            <a:custGeom>
              <a:rect b="b" l="l" r="r" t="t"/>
              <a:pathLst>
                <a:path extrusionOk="0" h="3472" w="5678">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4"/>
            <p:cNvSpPr/>
            <p:nvPr/>
          </p:nvSpPr>
          <p:spPr>
            <a:xfrm>
              <a:off x="6423499" y="4114830"/>
              <a:ext cx="151374" cy="151374"/>
            </a:xfrm>
            <a:custGeom>
              <a:rect b="b" l="l" r="r" t="t"/>
              <a:pathLst>
                <a:path extrusionOk="0" h="3913" w="3913">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4"/>
            <p:cNvSpPr/>
            <p:nvPr/>
          </p:nvSpPr>
          <p:spPr>
            <a:xfrm>
              <a:off x="6499438" y="4083998"/>
              <a:ext cx="107544" cy="106113"/>
            </a:xfrm>
            <a:custGeom>
              <a:rect b="b" l="l" r="r" t="t"/>
              <a:pathLst>
                <a:path extrusionOk="0" h="2743" w="278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4"/>
            <p:cNvSpPr/>
            <p:nvPr/>
          </p:nvSpPr>
          <p:spPr>
            <a:xfrm>
              <a:off x="6511546" y="3904113"/>
              <a:ext cx="276559" cy="273000"/>
            </a:xfrm>
            <a:custGeom>
              <a:rect b="b" l="l" r="r" t="t"/>
              <a:pathLst>
                <a:path extrusionOk="0" h="7057" w="7149">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4"/>
            <p:cNvSpPr/>
            <p:nvPr/>
          </p:nvSpPr>
          <p:spPr>
            <a:xfrm>
              <a:off x="6511585" y="3904113"/>
              <a:ext cx="271530" cy="221278"/>
            </a:xfrm>
            <a:custGeom>
              <a:rect b="b" l="l" r="r" t="t"/>
              <a:pathLst>
                <a:path extrusionOk="0" h="5720" w="7019">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4"/>
            <p:cNvSpPr/>
            <p:nvPr/>
          </p:nvSpPr>
          <p:spPr>
            <a:xfrm>
              <a:off x="6664507" y="3943030"/>
              <a:ext cx="82786" cy="82747"/>
            </a:xfrm>
            <a:custGeom>
              <a:rect b="b" l="l" r="r" t="t"/>
              <a:pathLst>
                <a:path extrusionOk="0" h="2139" w="214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4"/>
            <p:cNvSpPr/>
            <p:nvPr/>
          </p:nvSpPr>
          <p:spPr>
            <a:xfrm>
              <a:off x="6660445" y="3942991"/>
              <a:ext cx="55784" cy="82786"/>
            </a:xfrm>
            <a:custGeom>
              <a:rect b="b" l="l" r="r" t="t"/>
              <a:pathLst>
                <a:path extrusionOk="0" h="2140" w="1442">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4"/>
            <p:cNvSpPr/>
            <p:nvPr/>
          </p:nvSpPr>
          <p:spPr>
            <a:xfrm>
              <a:off x="6476150" y="4057692"/>
              <a:ext cx="157525" cy="154276"/>
            </a:xfrm>
            <a:custGeom>
              <a:rect b="b" l="l" r="r" t="t"/>
              <a:pathLst>
                <a:path extrusionOk="0" h="3988" w="4072">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4"/>
            <p:cNvSpPr/>
            <p:nvPr/>
          </p:nvSpPr>
          <p:spPr>
            <a:xfrm>
              <a:off x="6659014" y="3937498"/>
              <a:ext cx="98376" cy="93850"/>
            </a:xfrm>
            <a:custGeom>
              <a:rect b="b" l="l" r="r" t="t"/>
              <a:pathLst>
                <a:path extrusionOk="0" h="2426" w="2543">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4"/>
            <p:cNvSpPr/>
            <p:nvPr/>
          </p:nvSpPr>
          <p:spPr>
            <a:xfrm>
              <a:off x="6415762" y="3898388"/>
              <a:ext cx="377914" cy="373078"/>
            </a:xfrm>
            <a:custGeom>
              <a:rect b="b" l="l" r="r" t="t"/>
              <a:pathLst>
                <a:path extrusionOk="0" h="9644" w="9769">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2" name="Google Shape;3412;p14"/>
          <p:cNvGrpSpPr/>
          <p:nvPr/>
        </p:nvGrpSpPr>
        <p:grpSpPr>
          <a:xfrm>
            <a:off x="2261626" y="4095621"/>
            <a:ext cx="1614846" cy="1495777"/>
            <a:chOff x="396852" y="3850761"/>
            <a:chExt cx="745337" cy="690380"/>
          </a:xfrm>
        </p:grpSpPr>
        <p:sp>
          <p:nvSpPr>
            <p:cNvPr id="3413" name="Google Shape;3413;p14"/>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4"/>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4"/>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4"/>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4"/>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4"/>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4"/>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14"/>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4"/>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4"/>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4"/>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4"/>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4"/>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4"/>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4"/>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4"/>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9" name="Google Shape;3429;p14"/>
          <p:cNvGrpSpPr/>
          <p:nvPr/>
        </p:nvGrpSpPr>
        <p:grpSpPr>
          <a:xfrm rot="-485124">
            <a:off x="6049210" y="-37815"/>
            <a:ext cx="2417450" cy="1283736"/>
            <a:chOff x="6050093" y="4510918"/>
            <a:chExt cx="871602" cy="462827"/>
          </a:xfrm>
        </p:grpSpPr>
        <p:sp>
          <p:nvSpPr>
            <p:cNvPr id="3430" name="Google Shape;3430;p14"/>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14"/>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4"/>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14"/>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4"/>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4"/>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4"/>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4"/>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4"/>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4"/>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4"/>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4"/>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14"/>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4"/>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14"/>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4"/>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6" name="Google Shape;3446;p14"/>
          <p:cNvSpPr/>
          <p:nvPr/>
        </p:nvSpPr>
        <p:spPr>
          <a:xfrm>
            <a:off x="6509375" y="416239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4"/>
          <p:cNvSpPr/>
          <p:nvPr/>
        </p:nvSpPr>
        <p:spPr>
          <a:xfrm>
            <a:off x="8209523" y="25788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4"/>
          <p:cNvSpPr/>
          <p:nvPr/>
        </p:nvSpPr>
        <p:spPr>
          <a:xfrm>
            <a:off x="6047113" y="2040362"/>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4"/>
          <p:cNvSpPr/>
          <p:nvPr/>
        </p:nvSpPr>
        <p:spPr>
          <a:xfrm>
            <a:off x="4262961" y="41623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4"/>
          <p:cNvSpPr/>
          <p:nvPr/>
        </p:nvSpPr>
        <p:spPr>
          <a:xfrm>
            <a:off x="5493966" y="1409538"/>
            <a:ext cx="57349"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4"/>
          <p:cNvSpPr/>
          <p:nvPr/>
        </p:nvSpPr>
        <p:spPr>
          <a:xfrm>
            <a:off x="3165189" y="226276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irebase là gì? Các đặt điểm của Firebase" id="3452" name="Google Shape;3452;p14"/>
          <p:cNvPicPr preferRelativeResize="0"/>
          <p:nvPr/>
        </p:nvPicPr>
        <p:blipFill rotWithShape="1">
          <a:blip r:embed="rId3">
            <a:alphaModFix/>
          </a:blip>
          <a:srcRect b="0" l="0" r="0" t="0"/>
          <a:stretch/>
        </p:blipFill>
        <p:spPr>
          <a:xfrm>
            <a:off x="3776397" y="234753"/>
            <a:ext cx="1509364" cy="847969"/>
          </a:xfrm>
          <a:prstGeom prst="rect">
            <a:avLst/>
          </a:prstGeom>
          <a:noFill/>
          <a:ln>
            <a:noFill/>
          </a:ln>
        </p:spPr>
      </p:pic>
      <p:sp>
        <p:nvSpPr>
          <p:cNvPr id="3453" name="Google Shape;3453;p14"/>
          <p:cNvSpPr txBox="1"/>
          <p:nvPr/>
        </p:nvSpPr>
        <p:spPr>
          <a:xfrm>
            <a:off x="736125" y="1254125"/>
            <a:ext cx="7530600" cy="798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700" u="none" cap="none" strike="noStrike">
                <a:solidFill>
                  <a:schemeClr val="dk1"/>
                </a:solidFill>
                <a:latin typeface="Barlow"/>
                <a:ea typeface="Barlow"/>
                <a:cs typeface="Barlow"/>
                <a:sym typeface="Barlow"/>
              </a:rPr>
              <a:t>Là dịch vụ cơ sở dữ liệu hoạt động trên nền tảng đám mây – cloud. Kèm theo đó là hệ thống máy chủ cực kỳ mạnh mẽ của Google. Chức năng chính là giúp người dùng lập trình ứng dụng bằng cách đơn giản hóa các thao tác với cơ sở dữ liệu.</a:t>
            </a:r>
            <a:endParaRPr sz="1500"/>
          </a:p>
          <a:p>
            <a:pPr indent="0" lvl="0" marL="0" marR="0" rtl="0" algn="just">
              <a:lnSpc>
                <a:spcPct val="100000"/>
              </a:lnSpc>
              <a:spcBef>
                <a:spcPts val="0"/>
              </a:spcBef>
              <a:spcAft>
                <a:spcPts val="0"/>
              </a:spcAft>
              <a:buClr>
                <a:schemeClr val="dk1"/>
              </a:buClr>
              <a:buSzPts val="1400"/>
              <a:buFont typeface="Barlow"/>
              <a:buNone/>
            </a:pPr>
            <a:r>
              <a:t/>
            </a:r>
            <a:endParaRPr b="0" i="0" sz="1700" u="none" cap="none" strike="noStrike">
              <a:solidFill>
                <a:schemeClr val="dk1"/>
              </a:solidFill>
              <a:latin typeface="Barlow"/>
              <a:ea typeface="Barlow"/>
              <a:cs typeface="Barlow"/>
              <a:sym typeface="Barlow"/>
            </a:endParaRPr>
          </a:p>
        </p:txBody>
      </p:sp>
      <p:sp>
        <p:nvSpPr>
          <p:cNvPr id="3454" name="Google Shape;3454;p14"/>
          <p:cNvSpPr txBox="1"/>
          <p:nvPr/>
        </p:nvSpPr>
        <p:spPr>
          <a:xfrm>
            <a:off x="720000" y="3421300"/>
            <a:ext cx="7704000" cy="798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700" u="none" cap="none" strike="noStrike">
                <a:solidFill>
                  <a:schemeClr val="dk1"/>
                </a:solidFill>
                <a:latin typeface="Barlow"/>
                <a:ea typeface="Barlow"/>
                <a:cs typeface="Barlow"/>
                <a:sym typeface="Barlow"/>
              </a:rPr>
              <a:t>Là dịch vụ đa năng và bảo mật cực tốt. Firebase hỗ trợ cả hai nền tảng Android và IOS</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grpSp>
        <p:nvGrpSpPr>
          <p:cNvPr id="3459" name="Google Shape;3459;p15"/>
          <p:cNvGrpSpPr/>
          <p:nvPr/>
        </p:nvGrpSpPr>
        <p:grpSpPr>
          <a:xfrm>
            <a:off x="1403128" y="2437787"/>
            <a:ext cx="994469" cy="994469"/>
            <a:chOff x="530505" y="2179769"/>
            <a:chExt cx="2442212" cy="2442212"/>
          </a:xfrm>
        </p:grpSpPr>
        <p:sp>
          <p:nvSpPr>
            <p:cNvPr id="3460" name="Google Shape;3460;p15"/>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5"/>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5"/>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5"/>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4" name="Google Shape;3464;p15"/>
          <p:cNvSpPr txBox="1"/>
          <p:nvPr>
            <p:ph type="title"/>
          </p:nvPr>
        </p:nvSpPr>
        <p:spPr>
          <a:xfrm>
            <a:off x="3067404" y="1307109"/>
            <a:ext cx="3641784"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Realtime Database</a:t>
            </a:r>
            <a:endParaRPr/>
          </a:p>
        </p:txBody>
      </p:sp>
      <p:sp>
        <p:nvSpPr>
          <p:cNvPr id="3465" name="Google Shape;3465;p15"/>
          <p:cNvSpPr txBox="1"/>
          <p:nvPr>
            <p:ph type="title"/>
          </p:nvPr>
        </p:nvSpPr>
        <p:spPr>
          <a:xfrm>
            <a:off x="1244971" y="2671164"/>
            <a:ext cx="1310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t>Firebase</a:t>
            </a:r>
            <a:endParaRPr sz="2000"/>
          </a:p>
        </p:txBody>
      </p:sp>
      <p:sp>
        <p:nvSpPr>
          <p:cNvPr id="3466" name="Google Shape;3466;p15"/>
          <p:cNvSpPr txBox="1"/>
          <p:nvPr>
            <p:ph type="title"/>
          </p:nvPr>
        </p:nvSpPr>
        <p:spPr>
          <a:xfrm>
            <a:off x="3118949" y="3691952"/>
            <a:ext cx="2496248"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467" name="Google Shape;3467;p15"/>
          <p:cNvSpPr txBox="1"/>
          <p:nvPr>
            <p:ph type="title"/>
          </p:nvPr>
        </p:nvSpPr>
        <p:spPr>
          <a:xfrm>
            <a:off x="3957582" y="2421298"/>
            <a:ext cx="3159906"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468" name="Google Shape;3468;p15"/>
          <p:cNvCxnSpPr>
            <a:stCxn id="3465" idx="3"/>
            <a:endCxn id="3464" idx="1"/>
          </p:cNvCxnSpPr>
          <p:nvPr/>
        </p:nvCxnSpPr>
        <p:spPr>
          <a:xfrm flipH="1" rot="10800000">
            <a:off x="2555671" y="1570914"/>
            <a:ext cx="511800" cy="1364100"/>
          </a:xfrm>
          <a:prstGeom prst="curvedConnector3">
            <a:avLst>
              <a:gd fmla="val 49993" name="adj1"/>
            </a:avLst>
          </a:prstGeom>
          <a:noFill/>
          <a:ln cap="flat" cmpd="sng" w="9525">
            <a:solidFill>
              <a:schemeClr val="dk2"/>
            </a:solidFill>
            <a:prstDash val="solid"/>
            <a:round/>
            <a:headEnd len="sm" w="sm" type="none"/>
            <a:tailEnd len="med" w="med" type="oval"/>
          </a:ln>
        </p:spPr>
      </p:cxnSp>
      <p:cxnSp>
        <p:nvCxnSpPr>
          <p:cNvPr id="3469" name="Google Shape;3469;p15"/>
          <p:cNvCxnSpPr>
            <a:stCxn id="3465" idx="3"/>
            <a:endCxn id="3466" idx="1"/>
          </p:cNvCxnSpPr>
          <p:nvPr/>
        </p:nvCxnSpPr>
        <p:spPr>
          <a:xfrm>
            <a:off x="2555671" y="2935014"/>
            <a:ext cx="563400" cy="1020900"/>
          </a:xfrm>
          <a:prstGeom prst="curvedConnector3">
            <a:avLst>
              <a:gd fmla="val 49989" name="adj1"/>
            </a:avLst>
          </a:prstGeom>
          <a:noFill/>
          <a:ln cap="flat" cmpd="sng" w="9525">
            <a:solidFill>
              <a:schemeClr val="dk2"/>
            </a:solidFill>
            <a:prstDash val="solid"/>
            <a:round/>
            <a:headEnd len="sm" w="sm" type="none"/>
            <a:tailEnd len="med" w="med" type="oval"/>
          </a:ln>
        </p:spPr>
      </p:cxnSp>
      <p:cxnSp>
        <p:nvCxnSpPr>
          <p:cNvPr id="3470" name="Google Shape;3470;p15"/>
          <p:cNvCxnSpPr>
            <a:stCxn id="3465" idx="3"/>
            <a:endCxn id="3467" idx="1"/>
          </p:cNvCxnSpPr>
          <p:nvPr/>
        </p:nvCxnSpPr>
        <p:spPr>
          <a:xfrm flipH="1" rot="10800000">
            <a:off x="2555671" y="2685114"/>
            <a:ext cx="1401900" cy="249900"/>
          </a:xfrm>
          <a:prstGeom prst="curvedConnector3">
            <a:avLst>
              <a:gd fmla="val 50000" name="adj1"/>
            </a:avLst>
          </a:prstGeom>
          <a:noFill/>
          <a:ln cap="flat" cmpd="sng" w="9525">
            <a:solidFill>
              <a:schemeClr val="dk2"/>
            </a:solidFill>
            <a:prstDash val="solid"/>
            <a:round/>
            <a:headEnd len="sm" w="sm" type="none"/>
            <a:tailEnd len="med" w="med" type="oval"/>
          </a:ln>
        </p:spPr>
      </p:cxnSp>
      <p:grpSp>
        <p:nvGrpSpPr>
          <p:cNvPr id="3471" name="Google Shape;3471;p15"/>
          <p:cNvGrpSpPr/>
          <p:nvPr/>
        </p:nvGrpSpPr>
        <p:grpSpPr>
          <a:xfrm rot="-854709">
            <a:off x="257631" y="1688303"/>
            <a:ext cx="1151985" cy="255645"/>
            <a:chOff x="4339891" y="1046343"/>
            <a:chExt cx="651057" cy="144473"/>
          </a:xfrm>
        </p:grpSpPr>
        <p:sp>
          <p:nvSpPr>
            <p:cNvPr id="3472" name="Google Shape;3472;p15"/>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5"/>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5"/>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5"/>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5"/>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5"/>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5"/>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9" name="Google Shape;3479;p15"/>
          <p:cNvGrpSpPr/>
          <p:nvPr/>
        </p:nvGrpSpPr>
        <p:grpSpPr>
          <a:xfrm rot="-601941">
            <a:off x="5152387" y="4100428"/>
            <a:ext cx="775787" cy="948052"/>
            <a:chOff x="1562309" y="2509229"/>
            <a:chExt cx="347239" cy="424362"/>
          </a:xfrm>
        </p:grpSpPr>
        <p:sp>
          <p:nvSpPr>
            <p:cNvPr id="3480" name="Google Shape;3480;p15"/>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5"/>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5"/>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5"/>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5"/>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5"/>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5"/>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5"/>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5"/>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5"/>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15"/>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5"/>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5"/>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3" name="Google Shape;3493;p15"/>
          <p:cNvGrpSpPr/>
          <p:nvPr/>
        </p:nvGrpSpPr>
        <p:grpSpPr>
          <a:xfrm>
            <a:off x="7025192" y="348123"/>
            <a:ext cx="937786" cy="948052"/>
            <a:chOff x="2335197" y="4238611"/>
            <a:chExt cx="345142" cy="348908"/>
          </a:xfrm>
        </p:grpSpPr>
        <p:grpSp>
          <p:nvGrpSpPr>
            <p:cNvPr id="3494" name="Google Shape;3494;p15"/>
            <p:cNvGrpSpPr/>
            <p:nvPr/>
          </p:nvGrpSpPr>
          <p:grpSpPr>
            <a:xfrm>
              <a:off x="2335197" y="4238611"/>
              <a:ext cx="345142" cy="348908"/>
              <a:chOff x="2335197" y="4238611"/>
              <a:chExt cx="345142" cy="348908"/>
            </a:xfrm>
          </p:grpSpPr>
          <p:sp>
            <p:nvSpPr>
              <p:cNvPr id="3495" name="Google Shape;3495;p15"/>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5"/>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5"/>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5"/>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5"/>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5"/>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5"/>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5"/>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5"/>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5"/>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5" name="Google Shape;3505;p15"/>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6" name="Google Shape;3506;p15"/>
          <p:cNvGrpSpPr/>
          <p:nvPr/>
        </p:nvGrpSpPr>
        <p:grpSpPr>
          <a:xfrm flipH="1">
            <a:off x="5441437" y="187785"/>
            <a:ext cx="563393" cy="511284"/>
            <a:chOff x="3227772" y="-134367"/>
            <a:chExt cx="166828" cy="151384"/>
          </a:xfrm>
        </p:grpSpPr>
        <p:sp>
          <p:nvSpPr>
            <p:cNvPr id="3507" name="Google Shape;3507;p15"/>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5"/>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5"/>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5"/>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5"/>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15"/>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5"/>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5"/>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5" name="Google Shape;3515;p15"/>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5"/>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5"/>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5"/>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5"/>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5"/>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15"/>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15"/>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15"/>
          <p:cNvSpPr txBox="1"/>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Các hoạt động của Firebase</a:t>
            </a:r>
            <a:endParaRPr b="0" i="0" sz="3100" u="none" cap="none" strike="noStrike">
              <a:solidFill>
                <a:schemeClr val="accent4"/>
              </a:solidFill>
              <a:latin typeface="Exo Medium"/>
              <a:ea typeface="Exo Medium"/>
              <a:cs typeface="Exo Medium"/>
              <a:sym typeface="Ex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grpSp>
        <p:nvGrpSpPr>
          <p:cNvPr id="3528" name="Google Shape;3528;p16"/>
          <p:cNvGrpSpPr/>
          <p:nvPr/>
        </p:nvGrpSpPr>
        <p:grpSpPr>
          <a:xfrm>
            <a:off x="1403128" y="2437787"/>
            <a:ext cx="994469" cy="994469"/>
            <a:chOff x="530505" y="2179769"/>
            <a:chExt cx="2442212" cy="2442212"/>
          </a:xfrm>
        </p:grpSpPr>
        <p:sp>
          <p:nvSpPr>
            <p:cNvPr id="3529" name="Google Shape;3529;p1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3" name="Google Shape;3533;p16"/>
          <p:cNvGrpSpPr/>
          <p:nvPr/>
        </p:nvGrpSpPr>
        <p:grpSpPr>
          <a:xfrm rot="-854709">
            <a:off x="257631" y="1688303"/>
            <a:ext cx="1151985" cy="255645"/>
            <a:chOff x="4339891" y="1046343"/>
            <a:chExt cx="651057" cy="144473"/>
          </a:xfrm>
        </p:grpSpPr>
        <p:sp>
          <p:nvSpPr>
            <p:cNvPr id="3534" name="Google Shape;3534;p16"/>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6"/>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6"/>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6"/>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6"/>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6"/>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6"/>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1" name="Google Shape;3541;p16"/>
          <p:cNvGrpSpPr/>
          <p:nvPr/>
        </p:nvGrpSpPr>
        <p:grpSpPr>
          <a:xfrm rot="-601941">
            <a:off x="5160538" y="4171473"/>
            <a:ext cx="775787" cy="948052"/>
            <a:chOff x="1562309" y="2509229"/>
            <a:chExt cx="347239" cy="424362"/>
          </a:xfrm>
        </p:grpSpPr>
        <p:sp>
          <p:nvSpPr>
            <p:cNvPr id="3542" name="Google Shape;3542;p16"/>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6"/>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6"/>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6"/>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6"/>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6"/>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6"/>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6"/>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6"/>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6"/>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6"/>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6"/>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6"/>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5" name="Google Shape;3555;p16"/>
          <p:cNvGrpSpPr/>
          <p:nvPr/>
        </p:nvGrpSpPr>
        <p:grpSpPr>
          <a:xfrm>
            <a:off x="7025192" y="348123"/>
            <a:ext cx="937786" cy="948052"/>
            <a:chOff x="2335197" y="4238611"/>
            <a:chExt cx="345142" cy="348908"/>
          </a:xfrm>
        </p:grpSpPr>
        <p:grpSp>
          <p:nvGrpSpPr>
            <p:cNvPr id="3556" name="Google Shape;3556;p16"/>
            <p:cNvGrpSpPr/>
            <p:nvPr/>
          </p:nvGrpSpPr>
          <p:grpSpPr>
            <a:xfrm>
              <a:off x="2335197" y="4238611"/>
              <a:ext cx="345142" cy="348908"/>
              <a:chOff x="2335197" y="4238611"/>
              <a:chExt cx="345142" cy="348908"/>
            </a:xfrm>
          </p:grpSpPr>
          <p:sp>
            <p:nvSpPr>
              <p:cNvPr id="3557" name="Google Shape;3557;p16"/>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6"/>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6"/>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6"/>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16"/>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6"/>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6"/>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6"/>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6"/>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6"/>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7" name="Google Shape;3567;p16"/>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8" name="Google Shape;3568;p16"/>
          <p:cNvGrpSpPr/>
          <p:nvPr/>
        </p:nvGrpSpPr>
        <p:grpSpPr>
          <a:xfrm flipH="1">
            <a:off x="267043" y="408471"/>
            <a:ext cx="563393" cy="511284"/>
            <a:chOff x="3227772" y="-134367"/>
            <a:chExt cx="166828" cy="151384"/>
          </a:xfrm>
        </p:grpSpPr>
        <p:sp>
          <p:nvSpPr>
            <p:cNvPr id="3569" name="Google Shape;3569;p16"/>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16"/>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16"/>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6"/>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6"/>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6"/>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6"/>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16"/>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7" name="Google Shape;3577;p16"/>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6"/>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6"/>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6"/>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6"/>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6"/>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6"/>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6"/>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6"/>
          <p:cNvSpPr txBox="1"/>
          <p:nvPr/>
        </p:nvSpPr>
        <p:spPr>
          <a:xfrm>
            <a:off x="665726" y="514451"/>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Firebase Realtime Database</a:t>
            </a:r>
            <a:endParaRPr b="0" i="0" sz="3100" u="none" cap="none" strike="noStrike">
              <a:solidFill>
                <a:schemeClr val="accent4"/>
              </a:solidFill>
              <a:latin typeface="Exo Medium"/>
              <a:ea typeface="Exo Medium"/>
              <a:cs typeface="Exo Medium"/>
              <a:sym typeface="Exo Medium"/>
            </a:endParaRPr>
          </a:p>
        </p:txBody>
      </p:sp>
      <p:pic>
        <p:nvPicPr>
          <p:cNvPr descr="Save and Retrieve data from Firebase in Android (Firebase Tutorial #3 ..." id="3586" name="Google Shape;3586;p16"/>
          <p:cNvPicPr preferRelativeResize="0"/>
          <p:nvPr/>
        </p:nvPicPr>
        <p:blipFill rotWithShape="1">
          <a:blip r:embed="rId3">
            <a:alphaModFix/>
          </a:blip>
          <a:srcRect b="0" l="0" r="0" t="0"/>
          <a:stretch/>
        </p:blipFill>
        <p:spPr>
          <a:xfrm>
            <a:off x="710156" y="1237804"/>
            <a:ext cx="3757693" cy="2113702"/>
          </a:xfrm>
          <a:prstGeom prst="rect">
            <a:avLst/>
          </a:prstGeom>
          <a:noFill/>
          <a:ln>
            <a:noFill/>
          </a:ln>
        </p:spPr>
      </p:pic>
      <p:sp>
        <p:nvSpPr>
          <p:cNvPr id="3587" name="Google Shape;3587;p16"/>
          <p:cNvSpPr txBox="1"/>
          <p:nvPr/>
        </p:nvSpPr>
        <p:spPr>
          <a:xfrm>
            <a:off x="4707976" y="1086799"/>
            <a:ext cx="4124378" cy="33492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Là một dịch vụ cơ sở dữ liệu thời gian thực được cung cấp bởi </a:t>
            </a:r>
            <a:r>
              <a:rPr b="1" i="0" lang="vi-VN" sz="1600" u="none" cap="none" strike="noStrike">
                <a:solidFill>
                  <a:schemeClr val="dk1"/>
                </a:solidFill>
                <a:latin typeface="Barlow"/>
                <a:ea typeface="Barlow"/>
                <a:cs typeface="Barlow"/>
                <a:sym typeface="Barlow"/>
              </a:rPr>
              <a:t>Firebase</a:t>
            </a:r>
            <a:r>
              <a:rPr b="0" i="0" lang="vi-VN" sz="1600" u="none" cap="none" strike="noStrike">
                <a:solidFill>
                  <a:schemeClr val="dk1"/>
                </a:solidFill>
                <a:latin typeface="Barlow"/>
                <a:ea typeface="Barlow"/>
                <a:cs typeface="Barlow"/>
                <a:sym typeface="Barlow"/>
              </a:rPr>
              <a:t>. Cho phép bạn lưu trữ và đồng bộ dữ liệu trên </a:t>
            </a:r>
            <a:r>
              <a:rPr b="1" i="0" lang="vi-VN" sz="1600" u="none" cap="none" strike="noStrike">
                <a:solidFill>
                  <a:schemeClr val="dk1"/>
                </a:solidFill>
                <a:latin typeface="Barlow"/>
                <a:ea typeface="Barlow"/>
                <a:cs typeface="Barlow"/>
                <a:sym typeface="Barlow"/>
              </a:rPr>
              <a:t>Cloud</a:t>
            </a:r>
            <a:r>
              <a:rPr b="0" i="0" lang="vi-VN" sz="1600" u="none" cap="none" strike="noStrike">
                <a:solidFill>
                  <a:schemeClr val="dk1"/>
                </a:solidFill>
                <a:latin typeface="Barlow"/>
                <a:ea typeface="Barlow"/>
                <a:cs typeface="Barlow"/>
                <a:sym typeface="Barlow"/>
              </a:rPr>
              <a:t>.</a:t>
            </a:r>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Dữ liệu nhận được dưới dạng </a:t>
            </a:r>
            <a:r>
              <a:rPr b="1" i="0" lang="vi-VN" sz="1600" u="none" cap="none" strike="noStrike">
                <a:solidFill>
                  <a:schemeClr val="dk1"/>
                </a:solidFill>
                <a:latin typeface="Barlow"/>
                <a:ea typeface="Barlow"/>
                <a:cs typeface="Barlow"/>
                <a:sym typeface="Barlow"/>
              </a:rPr>
              <a:t>JSON</a:t>
            </a:r>
            <a:r>
              <a:rPr b="0" i="0" lang="vi-VN" sz="1600" u="none" cap="none" strike="noStrike">
                <a:solidFill>
                  <a:schemeClr val="dk1"/>
                </a:solidFill>
                <a:latin typeface="Barlow"/>
                <a:ea typeface="Barlow"/>
                <a:cs typeface="Barlow"/>
                <a:sym typeface="Barlow"/>
              </a:rPr>
              <a:t>. Đồng thời luôn được đồng bộ thời gian thực đến mọi kết nối </a:t>
            </a:r>
            <a:r>
              <a:rPr b="1" i="0" lang="vi-VN" sz="1600" u="none" cap="none" strike="noStrike">
                <a:solidFill>
                  <a:schemeClr val="dk1"/>
                </a:solidFill>
                <a:latin typeface="Barlow"/>
                <a:ea typeface="Barlow"/>
                <a:cs typeface="Barlow"/>
                <a:sym typeface="Barlow"/>
              </a:rPr>
              <a:t>Client</a:t>
            </a:r>
            <a:r>
              <a:rPr b="0" i="0" lang="vi-VN" sz="1600" u="none" cap="none" strike="noStrike">
                <a:solidFill>
                  <a:schemeClr val="dk1"/>
                </a:solidFill>
                <a:latin typeface="Barlow"/>
                <a:ea typeface="Barlow"/>
                <a:cs typeface="Barlow"/>
                <a:sym typeface="Barlow"/>
              </a:rPr>
              <a:t>. Dữ liệu này được truyền qua kết nối an toàn </a:t>
            </a:r>
            <a:r>
              <a:rPr b="1" i="0" lang="vi-VN" sz="1600" u="none" cap="none" strike="noStrike">
                <a:solidFill>
                  <a:schemeClr val="dk1"/>
                </a:solidFill>
                <a:latin typeface="Barlow"/>
                <a:ea typeface="Barlow"/>
                <a:cs typeface="Barlow"/>
                <a:sym typeface="Barlow"/>
              </a:rPr>
              <a:t>SSL</a:t>
            </a:r>
            <a:r>
              <a:rPr b="0" i="0" lang="vi-VN" sz="1600" u="none" cap="none" strike="noStrike">
                <a:solidFill>
                  <a:schemeClr val="dk1"/>
                </a:solidFill>
                <a:latin typeface="Barlow"/>
                <a:ea typeface="Barlow"/>
                <a:cs typeface="Barlow"/>
                <a:sym typeface="Barlow"/>
              </a:rPr>
              <a:t> có bảo mật với chứng nhận </a:t>
            </a:r>
            <a:r>
              <a:rPr b="1" i="0" lang="vi-VN" sz="1600" u="none" cap="none" strike="noStrike">
                <a:solidFill>
                  <a:schemeClr val="dk1"/>
                </a:solidFill>
                <a:latin typeface="Barlow"/>
                <a:ea typeface="Barlow"/>
                <a:cs typeface="Barlow"/>
                <a:sym typeface="Barlow"/>
              </a:rPr>
              <a:t>2048 bit.</a:t>
            </a:r>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Trường hợp bị mất mạng, dữ liệu được lưu lại ở </a:t>
            </a:r>
            <a:r>
              <a:rPr b="1" i="0" lang="vi-VN" sz="1600" u="none" cap="none" strike="noStrike">
                <a:solidFill>
                  <a:schemeClr val="dk1"/>
                </a:solidFill>
                <a:latin typeface="Barlow"/>
                <a:ea typeface="Barlow"/>
                <a:cs typeface="Barlow"/>
                <a:sym typeface="Barlow"/>
              </a:rPr>
              <a:t>local</a:t>
            </a:r>
            <a:r>
              <a:rPr b="0" i="0" lang="vi-VN" sz="1600" u="none" cap="none" strike="noStrike">
                <a:solidFill>
                  <a:schemeClr val="dk1"/>
                </a:solidFill>
                <a:latin typeface="Barlow"/>
                <a:ea typeface="Barlow"/>
                <a:cs typeface="Barlow"/>
                <a:sym typeface="Barlow"/>
              </a:rPr>
              <a:t>. Vì thế khi có mọi sự thay đổi nào đều được tự động cập nhật lên Server của </a:t>
            </a:r>
            <a:r>
              <a:rPr b="1" i="0" lang="vi-VN" sz="1600" u="none" cap="none" strike="noStrike">
                <a:solidFill>
                  <a:schemeClr val="dk1"/>
                </a:solidFill>
                <a:latin typeface="Barlow"/>
                <a:ea typeface="Barlow"/>
                <a:cs typeface="Barlow"/>
                <a:sym typeface="Barlow"/>
              </a:rPr>
              <a:t>Firebase</a:t>
            </a:r>
            <a:r>
              <a:rPr b="0" i="0" lang="vi-VN" sz="1600" u="none" cap="none" strike="noStrike">
                <a:solidFill>
                  <a:schemeClr val="dk1"/>
                </a:solidFill>
                <a:latin typeface="Barlow"/>
                <a:ea typeface="Barlow"/>
                <a:cs typeface="Barlow"/>
                <a:sym typeface="Barlow"/>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grpSp>
        <p:nvGrpSpPr>
          <p:cNvPr id="1967" name="Google Shape;1967;p3"/>
          <p:cNvGrpSpPr/>
          <p:nvPr/>
        </p:nvGrpSpPr>
        <p:grpSpPr>
          <a:xfrm>
            <a:off x="1171973" y="1674879"/>
            <a:ext cx="1550072" cy="1550072"/>
            <a:chOff x="530505" y="2179769"/>
            <a:chExt cx="2442212" cy="2442212"/>
          </a:xfrm>
        </p:grpSpPr>
        <p:sp>
          <p:nvSpPr>
            <p:cNvPr id="1968" name="Google Shape;1968;p3"/>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2" name="Google Shape;1972;p3"/>
          <p:cNvGrpSpPr/>
          <p:nvPr/>
        </p:nvGrpSpPr>
        <p:grpSpPr>
          <a:xfrm>
            <a:off x="310809" y="-109565"/>
            <a:ext cx="1127479" cy="1509825"/>
            <a:chOff x="343086" y="2700509"/>
            <a:chExt cx="453294" cy="607014"/>
          </a:xfrm>
        </p:grpSpPr>
        <p:sp>
          <p:nvSpPr>
            <p:cNvPr id="1973" name="Google Shape;1973;p3"/>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3"/>
          <p:cNvGrpSpPr/>
          <p:nvPr/>
        </p:nvGrpSpPr>
        <p:grpSpPr>
          <a:xfrm rot="-626566">
            <a:off x="7127970" y="872902"/>
            <a:ext cx="779334" cy="952470"/>
            <a:chOff x="1562309" y="2509229"/>
            <a:chExt cx="347239" cy="424362"/>
          </a:xfrm>
        </p:grpSpPr>
        <p:sp>
          <p:nvSpPr>
            <p:cNvPr id="1989" name="Google Shape;1989;p3"/>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2" name="Google Shape;2002;p3"/>
          <p:cNvGrpSpPr/>
          <p:nvPr/>
        </p:nvGrpSpPr>
        <p:grpSpPr>
          <a:xfrm rot="1560014">
            <a:off x="2980198" y="3603712"/>
            <a:ext cx="1121187" cy="1132994"/>
            <a:chOff x="4040460" y="135322"/>
            <a:chExt cx="330843" cy="334322"/>
          </a:xfrm>
        </p:grpSpPr>
        <p:sp>
          <p:nvSpPr>
            <p:cNvPr id="2003" name="Google Shape;2003;p3"/>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4" name="Google Shape;2014;p3"/>
          <p:cNvGrpSpPr/>
          <p:nvPr/>
        </p:nvGrpSpPr>
        <p:grpSpPr>
          <a:xfrm>
            <a:off x="2303209" y="1360160"/>
            <a:ext cx="446750" cy="307147"/>
            <a:chOff x="5807116" y="-753678"/>
            <a:chExt cx="145806" cy="100240"/>
          </a:xfrm>
        </p:grpSpPr>
        <p:sp>
          <p:nvSpPr>
            <p:cNvPr id="2015" name="Google Shape;2015;p3"/>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9" name="Google Shape;2019;p3"/>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7" name="Google Shape;2037;p3"/>
          <p:cNvGrpSpPr/>
          <p:nvPr/>
        </p:nvGrpSpPr>
        <p:grpSpPr>
          <a:xfrm>
            <a:off x="110558" y="3271539"/>
            <a:ext cx="1994483" cy="1491696"/>
            <a:chOff x="574023" y="2653178"/>
            <a:chExt cx="667453" cy="499196"/>
          </a:xfrm>
        </p:grpSpPr>
        <p:sp>
          <p:nvSpPr>
            <p:cNvPr id="2038" name="Google Shape;2038;p3"/>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9" name="Google Shape;2059;p3"/>
          <p:cNvGrpSpPr/>
          <p:nvPr/>
        </p:nvGrpSpPr>
        <p:grpSpPr>
          <a:xfrm>
            <a:off x="7814766" y="3097673"/>
            <a:ext cx="1147327" cy="1049407"/>
            <a:chOff x="7078965" y="5331432"/>
            <a:chExt cx="404915" cy="370357"/>
          </a:xfrm>
        </p:grpSpPr>
        <p:sp>
          <p:nvSpPr>
            <p:cNvPr id="2060" name="Google Shape;2060;p3"/>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5" name="Google Shape;2075;p3"/>
          <p:cNvGrpSpPr/>
          <p:nvPr/>
        </p:nvGrpSpPr>
        <p:grpSpPr>
          <a:xfrm>
            <a:off x="2891619" y="397125"/>
            <a:ext cx="581028" cy="581052"/>
            <a:chOff x="2787299" y="187324"/>
            <a:chExt cx="1165552" cy="1165600"/>
          </a:xfrm>
        </p:grpSpPr>
        <p:sp>
          <p:nvSpPr>
            <p:cNvPr id="2076" name="Google Shape;2076;p3"/>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8" name="Google Shape;2088;p3"/>
          <p:cNvGrpSpPr/>
          <p:nvPr/>
        </p:nvGrpSpPr>
        <p:grpSpPr>
          <a:xfrm rot="1114777">
            <a:off x="6433852" y="945717"/>
            <a:ext cx="950675" cy="903588"/>
            <a:chOff x="5626143" y="-593747"/>
            <a:chExt cx="318949" cy="303152"/>
          </a:xfrm>
        </p:grpSpPr>
        <p:sp>
          <p:nvSpPr>
            <p:cNvPr id="2089" name="Google Shape;2089;p3"/>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4" name="Google Shape;2104;p3"/>
          <p:cNvSpPr txBox="1"/>
          <p:nvPr>
            <p:ph type="title"/>
          </p:nvPr>
        </p:nvSpPr>
        <p:spPr>
          <a:xfrm>
            <a:off x="1103837" y="1100322"/>
            <a:ext cx="6667500" cy="295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vi-VN" sz="8000">
                <a:solidFill>
                  <a:srgbClr val="FAD6DC"/>
                </a:solidFill>
              </a:rPr>
              <a:t>WEB SERVICE</a:t>
            </a:r>
            <a:endParaRPr sz="8000">
              <a:solidFill>
                <a:srgbClr val="FAD6DC"/>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grpSp>
        <p:nvGrpSpPr>
          <p:cNvPr id="3592" name="Google Shape;3592;p17"/>
          <p:cNvGrpSpPr/>
          <p:nvPr/>
        </p:nvGrpSpPr>
        <p:grpSpPr>
          <a:xfrm>
            <a:off x="1403128" y="2437787"/>
            <a:ext cx="994469" cy="994469"/>
            <a:chOff x="530505" y="2179769"/>
            <a:chExt cx="2442212" cy="2442212"/>
          </a:xfrm>
        </p:grpSpPr>
        <p:sp>
          <p:nvSpPr>
            <p:cNvPr id="3593" name="Google Shape;3593;p17"/>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7"/>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7"/>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17"/>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7" name="Google Shape;3597;p17"/>
          <p:cNvSpPr txBox="1"/>
          <p:nvPr>
            <p:ph type="title"/>
          </p:nvPr>
        </p:nvSpPr>
        <p:spPr>
          <a:xfrm>
            <a:off x="3067404" y="1307109"/>
            <a:ext cx="3641784"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Realtime Database</a:t>
            </a:r>
            <a:endParaRPr/>
          </a:p>
        </p:txBody>
      </p:sp>
      <p:sp>
        <p:nvSpPr>
          <p:cNvPr id="3598" name="Google Shape;3598;p17"/>
          <p:cNvSpPr txBox="1"/>
          <p:nvPr>
            <p:ph type="title"/>
          </p:nvPr>
        </p:nvSpPr>
        <p:spPr>
          <a:xfrm>
            <a:off x="1244971" y="2671164"/>
            <a:ext cx="1310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t>Firebase</a:t>
            </a:r>
            <a:endParaRPr sz="2000"/>
          </a:p>
        </p:txBody>
      </p:sp>
      <p:sp>
        <p:nvSpPr>
          <p:cNvPr id="3599" name="Google Shape;3599;p17"/>
          <p:cNvSpPr txBox="1"/>
          <p:nvPr>
            <p:ph type="title"/>
          </p:nvPr>
        </p:nvSpPr>
        <p:spPr>
          <a:xfrm>
            <a:off x="3118949" y="3691952"/>
            <a:ext cx="2496248"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600" name="Google Shape;3600;p17"/>
          <p:cNvSpPr txBox="1"/>
          <p:nvPr>
            <p:ph type="title"/>
          </p:nvPr>
        </p:nvSpPr>
        <p:spPr>
          <a:xfrm>
            <a:off x="3957582" y="2421298"/>
            <a:ext cx="3159906"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601" name="Google Shape;3601;p17"/>
          <p:cNvCxnSpPr>
            <a:stCxn id="3598" idx="3"/>
            <a:endCxn id="3597" idx="1"/>
          </p:cNvCxnSpPr>
          <p:nvPr/>
        </p:nvCxnSpPr>
        <p:spPr>
          <a:xfrm flipH="1" rot="10800000">
            <a:off x="2555671" y="1570914"/>
            <a:ext cx="511800" cy="1364100"/>
          </a:xfrm>
          <a:prstGeom prst="curvedConnector3">
            <a:avLst>
              <a:gd fmla="val 49993" name="adj1"/>
            </a:avLst>
          </a:prstGeom>
          <a:noFill/>
          <a:ln cap="flat" cmpd="sng" w="9525">
            <a:solidFill>
              <a:schemeClr val="dk2"/>
            </a:solidFill>
            <a:prstDash val="solid"/>
            <a:round/>
            <a:headEnd len="sm" w="sm" type="none"/>
            <a:tailEnd len="med" w="med" type="oval"/>
          </a:ln>
        </p:spPr>
      </p:cxnSp>
      <p:cxnSp>
        <p:nvCxnSpPr>
          <p:cNvPr id="3602" name="Google Shape;3602;p17"/>
          <p:cNvCxnSpPr>
            <a:stCxn id="3598" idx="3"/>
            <a:endCxn id="3599" idx="1"/>
          </p:cNvCxnSpPr>
          <p:nvPr/>
        </p:nvCxnSpPr>
        <p:spPr>
          <a:xfrm>
            <a:off x="2555671" y="2935014"/>
            <a:ext cx="563400" cy="1020900"/>
          </a:xfrm>
          <a:prstGeom prst="curvedConnector3">
            <a:avLst>
              <a:gd fmla="val 49989" name="adj1"/>
            </a:avLst>
          </a:prstGeom>
          <a:noFill/>
          <a:ln cap="flat" cmpd="sng" w="9525">
            <a:solidFill>
              <a:schemeClr val="dk2"/>
            </a:solidFill>
            <a:prstDash val="solid"/>
            <a:round/>
            <a:headEnd len="sm" w="sm" type="none"/>
            <a:tailEnd len="med" w="med" type="oval"/>
          </a:ln>
        </p:spPr>
      </p:cxnSp>
      <p:cxnSp>
        <p:nvCxnSpPr>
          <p:cNvPr id="3603" name="Google Shape;3603;p17"/>
          <p:cNvCxnSpPr>
            <a:stCxn id="3598" idx="3"/>
            <a:endCxn id="3600" idx="1"/>
          </p:cNvCxnSpPr>
          <p:nvPr/>
        </p:nvCxnSpPr>
        <p:spPr>
          <a:xfrm flipH="1" rot="10800000">
            <a:off x="2555671" y="2685114"/>
            <a:ext cx="1401900" cy="249900"/>
          </a:xfrm>
          <a:prstGeom prst="curvedConnector3">
            <a:avLst>
              <a:gd fmla="val 50000" name="adj1"/>
            </a:avLst>
          </a:prstGeom>
          <a:noFill/>
          <a:ln cap="flat" cmpd="sng" w="9525">
            <a:solidFill>
              <a:schemeClr val="dk2"/>
            </a:solidFill>
            <a:prstDash val="solid"/>
            <a:round/>
            <a:headEnd len="sm" w="sm" type="none"/>
            <a:tailEnd len="med" w="med" type="oval"/>
          </a:ln>
        </p:spPr>
      </p:cxnSp>
      <p:grpSp>
        <p:nvGrpSpPr>
          <p:cNvPr id="3604" name="Google Shape;3604;p17"/>
          <p:cNvGrpSpPr/>
          <p:nvPr/>
        </p:nvGrpSpPr>
        <p:grpSpPr>
          <a:xfrm rot="-854709">
            <a:off x="257631" y="1688303"/>
            <a:ext cx="1151985" cy="255645"/>
            <a:chOff x="4339891" y="1046343"/>
            <a:chExt cx="651057" cy="144473"/>
          </a:xfrm>
        </p:grpSpPr>
        <p:sp>
          <p:nvSpPr>
            <p:cNvPr id="3605" name="Google Shape;3605;p17"/>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7"/>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7"/>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7"/>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7"/>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7"/>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7"/>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2" name="Google Shape;3612;p17"/>
          <p:cNvGrpSpPr/>
          <p:nvPr/>
        </p:nvGrpSpPr>
        <p:grpSpPr>
          <a:xfrm rot="-601941">
            <a:off x="5152387" y="4100428"/>
            <a:ext cx="775787" cy="948052"/>
            <a:chOff x="1562309" y="2509229"/>
            <a:chExt cx="347239" cy="424362"/>
          </a:xfrm>
        </p:grpSpPr>
        <p:sp>
          <p:nvSpPr>
            <p:cNvPr id="3613" name="Google Shape;3613;p17"/>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7"/>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7"/>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7"/>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7"/>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7"/>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7"/>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7"/>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7"/>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17"/>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17"/>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7"/>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17"/>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6" name="Google Shape;3626;p17"/>
          <p:cNvGrpSpPr/>
          <p:nvPr/>
        </p:nvGrpSpPr>
        <p:grpSpPr>
          <a:xfrm>
            <a:off x="7025192" y="348123"/>
            <a:ext cx="937786" cy="948052"/>
            <a:chOff x="2335197" y="4238611"/>
            <a:chExt cx="345142" cy="348908"/>
          </a:xfrm>
        </p:grpSpPr>
        <p:grpSp>
          <p:nvGrpSpPr>
            <p:cNvPr id="3627" name="Google Shape;3627;p17"/>
            <p:cNvGrpSpPr/>
            <p:nvPr/>
          </p:nvGrpSpPr>
          <p:grpSpPr>
            <a:xfrm>
              <a:off x="2335197" y="4238611"/>
              <a:ext cx="345142" cy="348908"/>
              <a:chOff x="2335197" y="4238611"/>
              <a:chExt cx="345142" cy="348908"/>
            </a:xfrm>
          </p:grpSpPr>
          <p:sp>
            <p:nvSpPr>
              <p:cNvPr id="3628" name="Google Shape;3628;p17"/>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17"/>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7"/>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7"/>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7"/>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7"/>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7"/>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7"/>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7"/>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17"/>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8" name="Google Shape;3638;p17"/>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9" name="Google Shape;3639;p17"/>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7"/>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7"/>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7"/>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7"/>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7"/>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7"/>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7"/>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7"/>
          <p:cNvSpPr txBox="1"/>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Các hoạt động của Firebase</a:t>
            </a:r>
            <a:endParaRPr b="0" i="0" sz="3100" u="none" cap="none" strike="noStrike">
              <a:solidFill>
                <a:schemeClr val="accent4"/>
              </a:solidFill>
              <a:latin typeface="Exo Medium"/>
              <a:ea typeface="Exo Medium"/>
              <a:cs typeface="Exo Medium"/>
              <a:sym typeface="Exo Medium"/>
            </a:endParaRPr>
          </a:p>
        </p:txBody>
      </p:sp>
      <p:grpSp>
        <p:nvGrpSpPr>
          <p:cNvPr id="3648" name="Google Shape;3648;p17"/>
          <p:cNvGrpSpPr/>
          <p:nvPr/>
        </p:nvGrpSpPr>
        <p:grpSpPr>
          <a:xfrm flipH="1">
            <a:off x="5441437" y="187785"/>
            <a:ext cx="563393" cy="511284"/>
            <a:chOff x="3227772" y="-134367"/>
            <a:chExt cx="166828" cy="151384"/>
          </a:xfrm>
        </p:grpSpPr>
        <p:sp>
          <p:nvSpPr>
            <p:cNvPr id="3649" name="Google Shape;3649;p17"/>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7"/>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7"/>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7"/>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7"/>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7"/>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7"/>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7"/>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grpSp>
        <p:nvGrpSpPr>
          <p:cNvPr id="3661" name="Google Shape;3661;p18"/>
          <p:cNvGrpSpPr/>
          <p:nvPr/>
        </p:nvGrpSpPr>
        <p:grpSpPr>
          <a:xfrm>
            <a:off x="1403128" y="2437787"/>
            <a:ext cx="994469" cy="994469"/>
            <a:chOff x="530505" y="2179769"/>
            <a:chExt cx="2442212" cy="2442212"/>
          </a:xfrm>
        </p:grpSpPr>
        <p:sp>
          <p:nvSpPr>
            <p:cNvPr id="3662" name="Google Shape;3662;p18"/>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8"/>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8"/>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8"/>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6" name="Google Shape;3666;p18"/>
          <p:cNvGrpSpPr/>
          <p:nvPr/>
        </p:nvGrpSpPr>
        <p:grpSpPr>
          <a:xfrm rot="-854709">
            <a:off x="257631" y="1688303"/>
            <a:ext cx="1151985" cy="255645"/>
            <a:chOff x="4339891" y="1046343"/>
            <a:chExt cx="651057" cy="144473"/>
          </a:xfrm>
        </p:grpSpPr>
        <p:sp>
          <p:nvSpPr>
            <p:cNvPr id="3667" name="Google Shape;3667;p18"/>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8"/>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8"/>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8"/>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8"/>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8"/>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18"/>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4" name="Google Shape;3674;p18"/>
          <p:cNvGrpSpPr/>
          <p:nvPr/>
        </p:nvGrpSpPr>
        <p:grpSpPr>
          <a:xfrm rot="-601941">
            <a:off x="5160538" y="4171473"/>
            <a:ext cx="775787" cy="948052"/>
            <a:chOff x="1562309" y="2509229"/>
            <a:chExt cx="347239" cy="424362"/>
          </a:xfrm>
        </p:grpSpPr>
        <p:sp>
          <p:nvSpPr>
            <p:cNvPr id="3675" name="Google Shape;3675;p18"/>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18"/>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18"/>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8"/>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18"/>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18"/>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8"/>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8"/>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8"/>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8"/>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18"/>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18"/>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8"/>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8" name="Google Shape;3688;p18"/>
          <p:cNvGrpSpPr/>
          <p:nvPr/>
        </p:nvGrpSpPr>
        <p:grpSpPr>
          <a:xfrm>
            <a:off x="7025192" y="348123"/>
            <a:ext cx="937786" cy="948052"/>
            <a:chOff x="2335197" y="4238611"/>
            <a:chExt cx="345142" cy="348908"/>
          </a:xfrm>
        </p:grpSpPr>
        <p:grpSp>
          <p:nvGrpSpPr>
            <p:cNvPr id="3689" name="Google Shape;3689;p18"/>
            <p:cNvGrpSpPr/>
            <p:nvPr/>
          </p:nvGrpSpPr>
          <p:grpSpPr>
            <a:xfrm>
              <a:off x="2335197" y="4238611"/>
              <a:ext cx="345142" cy="348908"/>
              <a:chOff x="2335197" y="4238611"/>
              <a:chExt cx="345142" cy="348908"/>
            </a:xfrm>
          </p:grpSpPr>
          <p:sp>
            <p:nvSpPr>
              <p:cNvPr id="3690" name="Google Shape;3690;p18"/>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8"/>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18"/>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8"/>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8"/>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8"/>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8"/>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8"/>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8"/>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8"/>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0" name="Google Shape;3700;p18"/>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1" name="Google Shape;3701;p18"/>
          <p:cNvGrpSpPr/>
          <p:nvPr/>
        </p:nvGrpSpPr>
        <p:grpSpPr>
          <a:xfrm flipH="1">
            <a:off x="237865" y="488624"/>
            <a:ext cx="563393" cy="511284"/>
            <a:chOff x="3227772" y="-134367"/>
            <a:chExt cx="166828" cy="151384"/>
          </a:xfrm>
        </p:grpSpPr>
        <p:sp>
          <p:nvSpPr>
            <p:cNvPr id="3702" name="Google Shape;3702;p18"/>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8"/>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8"/>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8"/>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8"/>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8"/>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8"/>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8"/>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0" name="Google Shape;3710;p18"/>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8"/>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8"/>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8"/>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8"/>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8"/>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8"/>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8"/>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8"/>
          <p:cNvSpPr txBox="1"/>
          <p:nvPr/>
        </p:nvSpPr>
        <p:spPr>
          <a:xfrm>
            <a:off x="615414" y="513338"/>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Firebase Authentication</a:t>
            </a:r>
            <a:endParaRPr b="0" i="0" sz="3100" u="none" cap="none" strike="noStrike">
              <a:solidFill>
                <a:schemeClr val="accent4"/>
              </a:solidFill>
              <a:latin typeface="Exo Medium"/>
              <a:ea typeface="Exo Medium"/>
              <a:cs typeface="Exo Medium"/>
              <a:sym typeface="Exo Medium"/>
            </a:endParaRPr>
          </a:p>
        </p:txBody>
      </p:sp>
      <p:sp>
        <p:nvSpPr>
          <p:cNvPr id="3719" name="Google Shape;3719;p18"/>
          <p:cNvSpPr txBox="1"/>
          <p:nvPr/>
        </p:nvSpPr>
        <p:spPr>
          <a:xfrm>
            <a:off x="4676153" y="1199825"/>
            <a:ext cx="4124378" cy="33492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Hoạt động nổi bật của Firebase là </a:t>
            </a:r>
            <a:r>
              <a:rPr b="1" i="0" lang="vi-VN" sz="1600" u="none" cap="none" strike="noStrike">
                <a:solidFill>
                  <a:schemeClr val="dk1"/>
                </a:solidFill>
                <a:latin typeface="Barlow"/>
                <a:ea typeface="Barlow"/>
                <a:cs typeface="Barlow"/>
                <a:sym typeface="Barlow"/>
              </a:rPr>
              <a:t>xây dựng các bước xác thực người dùng </a:t>
            </a:r>
            <a:r>
              <a:rPr b="0" i="0" lang="vi-VN" sz="1600" u="none" cap="none" strike="noStrike">
                <a:solidFill>
                  <a:schemeClr val="dk1"/>
                </a:solidFill>
                <a:latin typeface="Barlow"/>
                <a:ea typeface="Barlow"/>
                <a:cs typeface="Barlow"/>
                <a:sym typeface="Barlow"/>
              </a:rPr>
              <a:t>bằng Email, Facebook, Twitter, GitHub, Google. Đồng thời cũng </a:t>
            </a:r>
            <a:r>
              <a:rPr b="1" i="0" lang="vi-VN" sz="1600" u="none" cap="none" strike="noStrike">
                <a:solidFill>
                  <a:schemeClr val="dk1"/>
                </a:solidFill>
                <a:latin typeface="Barlow"/>
                <a:ea typeface="Barlow"/>
                <a:cs typeface="Barlow"/>
                <a:sym typeface="Barlow"/>
              </a:rPr>
              <a:t>xác thực nặc da</a:t>
            </a:r>
            <a:r>
              <a:rPr b="0" i="0" lang="vi-VN" sz="1600" u="none" cap="none" strike="noStrike">
                <a:solidFill>
                  <a:schemeClr val="dk1"/>
                </a:solidFill>
                <a:latin typeface="Barlow"/>
                <a:ea typeface="Barlow"/>
                <a:cs typeface="Barlow"/>
                <a:sym typeface="Barlow"/>
              </a:rPr>
              <a:t>nh cho các ứng dụng. Hoạt động xác thực có thể giúp thông tin cá nhân của người sử dụng được an toàn và đảm bảo không bị đánh cắp tài khoản. </a:t>
            </a:r>
            <a:endParaRPr/>
          </a:p>
        </p:txBody>
      </p:sp>
      <p:pic>
        <p:nvPicPr>
          <p:cNvPr descr="Firebase Authentication in iOS - InnovationM Blog" id="3720" name="Google Shape;3720;p18"/>
          <p:cNvPicPr preferRelativeResize="0"/>
          <p:nvPr/>
        </p:nvPicPr>
        <p:blipFill rotWithShape="1">
          <a:blip r:embed="rId3">
            <a:alphaModFix/>
          </a:blip>
          <a:srcRect b="0" l="0" r="0" t="0"/>
          <a:stretch/>
        </p:blipFill>
        <p:spPr>
          <a:xfrm>
            <a:off x="658388" y="1144710"/>
            <a:ext cx="3809026" cy="21122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grpSp>
        <p:nvGrpSpPr>
          <p:cNvPr id="3725" name="Google Shape;3725;p19"/>
          <p:cNvGrpSpPr/>
          <p:nvPr/>
        </p:nvGrpSpPr>
        <p:grpSpPr>
          <a:xfrm>
            <a:off x="1403128" y="2437787"/>
            <a:ext cx="994469" cy="994469"/>
            <a:chOff x="530505" y="2179769"/>
            <a:chExt cx="2442212" cy="2442212"/>
          </a:xfrm>
        </p:grpSpPr>
        <p:sp>
          <p:nvSpPr>
            <p:cNvPr id="3726" name="Google Shape;3726;p1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1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1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0" name="Google Shape;3730;p19"/>
          <p:cNvSpPr txBox="1"/>
          <p:nvPr>
            <p:ph type="title"/>
          </p:nvPr>
        </p:nvSpPr>
        <p:spPr>
          <a:xfrm>
            <a:off x="3067404" y="1307109"/>
            <a:ext cx="3641784"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Realtime Database</a:t>
            </a:r>
            <a:endParaRPr/>
          </a:p>
        </p:txBody>
      </p:sp>
      <p:sp>
        <p:nvSpPr>
          <p:cNvPr id="3731" name="Google Shape;3731;p19"/>
          <p:cNvSpPr txBox="1"/>
          <p:nvPr>
            <p:ph type="title"/>
          </p:nvPr>
        </p:nvSpPr>
        <p:spPr>
          <a:xfrm>
            <a:off x="1244971" y="2671164"/>
            <a:ext cx="1310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t>Firebase</a:t>
            </a:r>
            <a:endParaRPr sz="2000"/>
          </a:p>
        </p:txBody>
      </p:sp>
      <p:sp>
        <p:nvSpPr>
          <p:cNvPr id="3732" name="Google Shape;3732;p19"/>
          <p:cNvSpPr txBox="1"/>
          <p:nvPr>
            <p:ph type="title"/>
          </p:nvPr>
        </p:nvSpPr>
        <p:spPr>
          <a:xfrm>
            <a:off x="3118949" y="3691952"/>
            <a:ext cx="2496248"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733" name="Google Shape;3733;p19"/>
          <p:cNvSpPr txBox="1"/>
          <p:nvPr>
            <p:ph type="title"/>
          </p:nvPr>
        </p:nvSpPr>
        <p:spPr>
          <a:xfrm>
            <a:off x="3957582" y="2421298"/>
            <a:ext cx="3159906"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734" name="Google Shape;3734;p19"/>
          <p:cNvCxnSpPr>
            <a:stCxn id="3731" idx="3"/>
            <a:endCxn id="3730" idx="1"/>
          </p:cNvCxnSpPr>
          <p:nvPr/>
        </p:nvCxnSpPr>
        <p:spPr>
          <a:xfrm flipH="1" rot="10800000">
            <a:off x="2555671" y="1570914"/>
            <a:ext cx="511800" cy="1364100"/>
          </a:xfrm>
          <a:prstGeom prst="curvedConnector3">
            <a:avLst>
              <a:gd fmla="val 49993" name="adj1"/>
            </a:avLst>
          </a:prstGeom>
          <a:noFill/>
          <a:ln cap="flat" cmpd="sng" w="9525">
            <a:solidFill>
              <a:schemeClr val="dk2"/>
            </a:solidFill>
            <a:prstDash val="solid"/>
            <a:round/>
            <a:headEnd len="sm" w="sm" type="none"/>
            <a:tailEnd len="med" w="med" type="oval"/>
          </a:ln>
        </p:spPr>
      </p:cxnSp>
      <p:cxnSp>
        <p:nvCxnSpPr>
          <p:cNvPr id="3735" name="Google Shape;3735;p19"/>
          <p:cNvCxnSpPr>
            <a:stCxn id="3731" idx="3"/>
            <a:endCxn id="3732" idx="1"/>
          </p:cNvCxnSpPr>
          <p:nvPr/>
        </p:nvCxnSpPr>
        <p:spPr>
          <a:xfrm>
            <a:off x="2555671" y="2935014"/>
            <a:ext cx="563400" cy="1020900"/>
          </a:xfrm>
          <a:prstGeom prst="curvedConnector3">
            <a:avLst>
              <a:gd fmla="val 49989" name="adj1"/>
            </a:avLst>
          </a:prstGeom>
          <a:noFill/>
          <a:ln cap="flat" cmpd="sng" w="9525">
            <a:solidFill>
              <a:schemeClr val="dk2"/>
            </a:solidFill>
            <a:prstDash val="solid"/>
            <a:round/>
            <a:headEnd len="sm" w="sm" type="none"/>
            <a:tailEnd len="med" w="med" type="oval"/>
          </a:ln>
        </p:spPr>
      </p:cxnSp>
      <p:cxnSp>
        <p:nvCxnSpPr>
          <p:cNvPr id="3736" name="Google Shape;3736;p19"/>
          <p:cNvCxnSpPr>
            <a:stCxn id="3731" idx="3"/>
            <a:endCxn id="3733" idx="1"/>
          </p:cNvCxnSpPr>
          <p:nvPr/>
        </p:nvCxnSpPr>
        <p:spPr>
          <a:xfrm flipH="1" rot="10800000">
            <a:off x="2555671" y="2685114"/>
            <a:ext cx="1401900" cy="249900"/>
          </a:xfrm>
          <a:prstGeom prst="curvedConnector3">
            <a:avLst>
              <a:gd fmla="val 50000" name="adj1"/>
            </a:avLst>
          </a:prstGeom>
          <a:noFill/>
          <a:ln cap="flat" cmpd="sng" w="9525">
            <a:solidFill>
              <a:schemeClr val="dk2"/>
            </a:solidFill>
            <a:prstDash val="solid"/>
            <a:round/>
            <a:headEnd len="sm" w="sm" type="none"/>
            <a:tailEnd len="med" w="med" type="oval"/>
          </a:ln>
        </p:spPr>
      </p:cxnSp>
      <p:grpSp>
        <p:nvGrpSpPr>
          <p:cNvPr id="3737" name="Google Shape;3737;p19"/>
          <p:cNvGrpSpPr/>
          <p:nvPr/>
        </p:nvGrpSpPr>
        <p:grpSpPr>
          <a:xfrm rot="-854709">
            <a:off x="257631" y="1688303"/>
            <a:ext cx="1151985" cy="255645"/>
            <a:chOff x="4339891" y="1046343"/>
            <a:chExt cx="651057" cy="144473"/>
          </a:xfrm>
        </p:grpSpPr>
        <p:sp>
          <p:nvSpPr>
            <p:cNvPr id="3738" name="Google Shape;3738;p19"/>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19"/>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19"/>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19"/>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9"/>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9"/>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19"/>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5" name="Google Shape;3745;p19"/>
          <p:cNvGrpSpPr/>
          <p:nvPr/>
        </p:nvGrpSpPr>
        <p:grpSpPr>
          <a:xfrm rot="-601941">
            <a:off x="5152387" y="4100428"/>
            <a:ext cx="775787" cy="948052"/>
            <a:chOff x="1562309" y="2509229"/>
            <a:chExt cx="347239" cy="424362"/>
          </a:xfrm>
        </p:grpSpPr>
        <p:sp>
          <p:nvSpPr>
            <p:cNvPr id="3746" name="Google Shape;3746;p19"/>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9"/>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19"/>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19"/>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19"/>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19"/>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19"/>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9"/>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19"/>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19"/>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19"/>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19"/>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19"/>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9" name="Google Shape;3759;p19"/>
          <p:cNvGrpSpPr/>
          <p:nvPr/>
        </p:nvGrpSpPr>
        <p:grpSpPr>
          <a:xfrm>
            <a:off x="7025192" y="348123"/>
            <a:ext cx="937786" cy="948052"/>
            <a:chOff x="2335197" y="4238611"/>
            <a:chExt cx="345142" cy="348908"/>
          </a:xfrm>
        </p:grpSpPr>
        <p:grpSp>
          <p:nvGrpSpPr>
            <p:cNvPr id="3760" name="Google Shape;3760;p19"/>
            <p:cNvGrpSpPr/>
            <p:nvPr/>
          </p:nvGrpSpPr>
          <p:grpSpPr>
            <a:xfrm>
              <a:off x="2335197" y="4238611"/>
              <a:ext cx="345142" cy="348908"/>
              <a:chOff x="2335197" y="4238611"/>
              <a:chExt cx="345142" cy="348908"/>
            </a:xfrm>
          </p:grpSpPr>
          <p:sp>
            <p:nvSpPr>
              <p:cNvPr id="3761" name="Google Shape;3761;p19"/>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19"/>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19"/>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9"/>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19"/>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19"/>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19"/>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19"/>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19"/>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19"/>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1" name="Google Shape;3771;p19"/>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2" name="Google Shape;3772;p19"/>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19"/>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19"/>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19"/>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19"/>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19"/>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19"/>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19"/>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19"/>
          <p:cNvSpPr txBox="1"/>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Các hoạt động của Firebase</a:t>
            </a:r>
            <a:endParaRPr b="0" i="0" sz="3100" u="none" cap="none" strike="noStrike">
              <a:solidFill>
                <a:schemeClr val="accent4"/>
              </a:solidFill>
              <a:latin typeface="Exo Medium"/>
              <a:ea typeface="Exo Medium"/>
              <a:cs typeface="Exo Medium"/>
              <a:sym typeface="Exo Medium"/>
            </a:endParaRPr>
          </a:p>
        </p:txBody>
      </p:sp>
      <p:grpSp>
        <p:nvGrpSpPr>
          <p:cNvPr id="3781" name="Google Shape;3781;p19"/>
          <p:cNvGrpSpPr/>
          <p:nvPr/>
        </p:nvGrpSpPr>
        <p:grpSpPr>
          <a:xfrm flipH="1">
            <a:off x="5441437" y="187785"/>
            <a:ext cx="563393" cy="511284"/>
            <a:chOff x="3227772" y="-134367"/>
            <a:chExt cx="166828" cy="151384"/>
          </a:xfrm>
        </p:grpSpPr>
        <p:sp>
          <p:nvSpPr>
            <p:cNvPr id="3782" name="Google Shape;3782;p19"/>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9"/>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9"/>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19"/>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19"/>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19"/>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19"/>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19"/>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grpSp>
        <p:nvGrpSpPr>
          <p:cNvPr id="3794" name="Google Shape;3794;p20"/>
          <p:cNvGrpSpPr/>
          <p:nvPr/>
        </p:nvGrpSpPr>
        <p:grpSpPr>
          <a:xfrm>
            <a:off x="1403128" y="2437787"/>
            <a:ext cx="994469" cy="994469"/>
            <a:chOff x="530505" y="2179769"/>
            <a:chExt cx="2442212" cy="2442212"/>
          </a:xfrm>
        </p:grpSpPr>
        <p:sp>
          <p:nvSpPr>
            <p:cNvPr id="3795" name="Google Shape;3795;p20"/>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20"/>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20"/>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20"/>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9" name="Google Shape;3799;p20"/>
          <p:cNvGrpSpPr/>
          <p:nvPr/>
        </p:nvGrpSpPr>
        <p:grpSpPr>
          <a:xfrm rot="-854709">
            <a:off x="257631" y="1688303"/>
            <a:ext cx="1151985" cy="255645"/>
            <a:chOff x="4339891" y="1046343"/>
            <a:chExt cx="651057" cy="144473"/>
          </a:xfrm>
        </p:grpSpPr>
        <p:sp>
          <p:nvSpPr>
            <p:cNvPr id="3800" name="Google Shape;3800;p20"/>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20"/>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20"/>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20"/>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20"/>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20"/>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20"/>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7" name="Google Shape;3807;p20"/>
          <p:cNvGrpSpPr/>
          <p:nvPr/>
        </p:nvGrpSpPr>
        <p:grpSpPr>
          <a:xfrm rot="-601941">
            <a:off x="5160538" y="4171473"/>
            <a:ext cx="775787" cy="948052"/>
            <a:chOff x="1562309" y="2509229"/>
            <a:chExt cx="347239" cy="424362"/>
          </a:xfrm>
        </p:grpSpPr>
        <p:sp>
          <p:nvSpPr>
            <p:cNvPr id="3808" name="Google Shape;3808;p20"/>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20"/>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20"/>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20"/>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20"/>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20"/>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20"/>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20"/>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20"/>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20"/>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20"/>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20"/>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20"/>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1" name="Google Shape;3821;p20"/>
          <p:cNvGrpSpPr/>
          <p:nvPr/>
        </p:nvGrpSpPr>
        <p:grpSpPr>
          <a:xfrm>
            <a:off x="7025192" y="348123"/>
            <a:ext cx="937786" cy="948052"/>
            <a:chOff x="2335197" y="4238611"/>
            <a:chExt cx="345142" cy="348908"/>
          </a:xfrm>
        </p:grpSpPr>
        <p:grpSp>
          <p:nvGrpSpPr>
            <p:cNvPr id="3822" name="Google Shape;3822;p20"/>
            <p:cNvGrpSpPr/>
            <p:nvPr/>
          </p:nvGrpSpPr>
          <p:grpSpPr>
            <a:xfrm>
              <a:off x="2335197" y="4238611"/>
              <a:ext cx="345142" cy="348908"/>
              <a:chOff x="2335197" y="4238611"/>
              <a:chExt cx="345142" cy="348908"/>
            </a:xfrm>
          </p:grpSpPr>
          <p:sp>
            <p:nvSpPr>
              <p:cNvPr id="3823" name="Google Shape;3823;p20"/>
              <p:cNvSpPr/>
              <p:nvPr/>
            </p:nvSpPr>
            <p:spPr>
              <a:xfrm>
                <a:off x="2449212" y="4250718"/>
                <a:ext cx="140040" cy="242615"/>
              </a:xfrm>
              <a:custGeom>
                <a:rect b="b" l="l" r="r" t="t"/>
                <a:pathLst>
                  <a:path extrusionOk="0" h="5090" w="2938">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20"/>
              <p:cNvSpPr/>
              <p:nvPr/>
            </p:nvSpPr>
            <p:spPr>
              <a:xfrm>
                <a:off x="2562845" y="4478366"/>
                <a:ext cx="107294" cy="12774"/>
              </a:xfrm>
              <a:custGeom>
                <a:rect b="b" l="l" r="r" t="t"/>
                <a:pathLst>
                  <a:path extrusionOk="0" h="268" w="2251">
                    <a:moveTo>
                      <a:pt x="5" y="1"/>
                    </a:moveTo>
                    <a:lnTo>
                      <a:pt x="1" y="46"/>
                    </a:lnTo>
                    <a:lnTo>
                      <a:pt x="2245" y="268"/>
                    </a:lnTo>
                    <a:lnTo>
                      <a:pt x="2250" y="22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20"/>
              <p:cNvSpPr/>
              <p:nvPr/>
            </p:nvSpPr>
            <p:spPr>
              <a:xfrm>
                <a:off x="2347399" y="4504486"/>
                <a:ext cx="149763" cy="82508"/>
              </a:xfrm>
              <a:custGeom>
                <a:rect b="b" l="l" r="r" t="t"/>
                <a:pathLst>
                  <a:path extrusionOk="0" h="1731" w="3142">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20"/>
              <p:cNvSpPr/>
              <p:nvPr/>
            </p:nvSpPr>
            <p:spPr>
              <a:xfrm>
                <a:off x="2577526" y="4355533"/>
                <a:ext cx="21163" cy="21116"/>
              </a:xfrm>
              <a:custGeom>
                <a:rect b="b" l="l" r="r" t="t"/>
                <a:pathLst>
                  <a:path extrusionOk="0" h="443" w="444">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20"/>
              <p:cNvSpPr/>
              <p:nvPr/>
            </p:nvSpPr>
            <p:spPr>
              <a:xfrm>
                <a:off x="2659271" y="4479558"/>
                <a:ext cx="21068" cy="21116"/>
              </a:xfrm>
              <a:custGeom>
                <a:rect b="b" l="l" r="r" t="t"/>
                <a:pathLst>
                  <a:path extrusionOk="0" h="443" w="442">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20"/>
              <p:cNvSpPr/>
              <p:nvPr/>
            </p:nvSpPr>
            <p:spPr>
              <a:xfrm>
                <a:off x="2509412" y="4238611"/>
                <a:ext cx="25119" cy="25167"/>
              </a:xfrm>
              <a:custGeom>
                <a:rect b="b" l="l" r="r" t="t"/>
                <a:pathLst>
                  <a:path extrusionOk="0" h="528" w="527">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20"/>
              <p:cNvSpPr/>
              <p:nvPr/>
            </p:nvSpPr>
            <p:spPr>
              <a:xfrm>
                <a:off x="2470708" y="4479558"/>
                <a:ext cx="25072" cy="25119"/>
              </a:xfrm>
              <a:custGeom>
                <a:rect b="b" l="l" r="r" t="t"/>
                <a:pathLst>
                  <a:path extrusionOk="0" h="527" w="526">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20"/>
              <p:cNvSpPr/>
              <p:nvPr/>
            </p:nvSpPr>
            <p:spPr>
              <a:xfrm>
                <a:off x="2335197" y="4516975"/>
                <a:ext cx="25167" cy="25119"/>
              </a:xfrm>
              <a:custGeom>
                <a:rect b="b" l="l" r="r" t="t"/>
                <a:pathLst>
                  <a:path extrusionOk="0" h="527" w="528">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20"/>
              <p:cNvSpPr/>
              <p:nvPr/>
            </p:nvSpPr>
            <p:spPr>
              <a:xfrm>
                <a:off x="2442014" y="4376649"/>
                <a:ext cx="12774" cy="12774"/>
              </a:xfrm>
              <a:custGeom>
                <a:rect b="b" l="l" r="r" t="t"/>
                <a:pathLst>
                  <a:path extrusionOk="0" h="268" w="268">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20"/>
              <p:cNvSpPr/>
              <p:nvPr/>
            </p:nvSpPr>
            <p:spPr>
              <a:xfrm>
                <a:off x="2487296" y="4574745"/>
                <a:ext cx="12774" cy="12774"/>
              </a:xfrm>
              <a:custGeom>
                <a:rect b="b" l="l" r="r" t="t"/>
                <a:pathLst>
                  <a:path extrusionOk="0" h="268" w="268">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3" name="Google Shape;3833;p20"/>
            <p:cNvSpPr/>
            <p:nvPr/>
          </p:nvSpPr>
          <p:spPr>
            <a:xfrm>
              <a:off x="2550214" y="4467022"/>
              <a:ext cx="25119" cy="25072"/>
            </a:xfrm>
            <a:custGeom>
              <a:rect b="b" l="l" r="r" t="t"/>
              <a:pathLst>
                <a:path extrusionOk="0" h="526" w="527">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4" name="Google Shape;3834;p20"/>
          <p:cNvGrpSpPr/>
          <p:nvPr/>
        </p:nvGrpSpPr>
        <p:grpSpPr>
          <a:xfrm flipH="1">
            <a:off x="270230" y="410181"/>
            <a:ext cx="563393" cy="511284"/>
            <a:chOff x="3227772" y="-134367"/>
            <a:chExt cx="166828" cy="151384"/>
          </a:xfrm>
        </p:grpSpPr>
        <p:sp>
          <p:nvSpPr>
            <p:cNvPr id="3835" name="Google Shape;3835;p20"/>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20"/>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20"/>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20"/>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20"/>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20"/>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20"/>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20"/>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3" name="Google Shape;3843;p20"/>
          <p:cNvSpPr/>
          <p:nvPr/>
        </p:nvSpPr>
        <p:spPr>
          <a:xfrm>
            <a:off x="4695230" y="36929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20"/>
          <p:cNvSpPr/>
          <p:nvPr/>
        </p:nvSpPr>
        <p:spPr>
          <a:xfrm>
            <a:off x="5871638" y="243088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20"/>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20"/>
          <p:cNvSpPr/>
          <p:nvPr/>
        </p:nvSpPr>
        <p:spPr>
          <a:xfrm>
            <a:off x="5075752" y="11447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20"/>
          <p:cNvSpPr/>
          <p:nvPr/>
        </p:nvSpPr>
        <p:spPr>
          <a:xfrm>
            <a:off x="7886602" y="14280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20"/>
          <p:cNvSpPr/>
          <p:nvPr/>
        </p:nvSpPr>
        <p:spPr>
          <a:xfrm>
            <a:off x="1733564" y="42563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20"/>
          <p:cNvSpPr/>
          <p:nvPr/>
        </p:nvSpPr>
        <p:spPr>
          <a:xfrm>
            <a:off x="1790093" y="1881668"/>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20"/>
          <p:cNvSpPr/>
          <p:nvPr/>
        </p:nvSpPr>
        <p:spPr>
          <a:xfrm>
            <a:off x="801166" y="313539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20"/>
          <p:cNvSpPr txBox="1"/>
          <p:nvPr/>
        </p:nvSpPr>
        <p:spPr>
          <a:xfrm>
            <a:off x="615414" y="513338"/>
            <a:ext cx="7704000" cy="56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3100" u="none" cap="none" strike="noStrike">
                <a:solidFill>
                  <a:schemeClr val="accent4"/>
                </a:solidFill>
                <a:latin typeface="Exo Medium"/>
                <a:ea typeface="Exo Medium"/>
                <a:cs typeface="Exo Medium"/>
                <a:sym typeface="Exo Medium"/>
              </a:rPr>
              <a:t>Firebase Hosting</a:t>
            </a:r>
            <a:endParaRPr b="0" i="0" sz="3100" u="none" cap="none" strike="noStrike">
              <a:solidFill>
                <a:schemeClr val="accent4"/>
              </a:solidFill>
              <a:latin typeface="Exo Medium"/>
              <a:ea typeface="Exo Medium"/>
              <a:cs typeface="Exo Medium"/>
              <a:sym typeface="Exo Medium"/>
            </a:endParaRPr>
          </a:p>
        </p:txBody>
      </p:sp>
      <p:sp>
        <p:nvSpPr>
          <p:cNvPr id="3852" name="Google Shape;3852;p20"/>
          <p:cNvSpPr txBox="1"/>
          <p:nvPr/>
        </p:nvSpPr>
        <p:spPr>
          <a:xfrm>
            <a:off x="4568545" y="998179"/>
            <a:ext cx="4124378" cy="33492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Cung cấp các </a:t>
            </a:r>
            <a:r>
              <a:rPr b="1" i="0" lang="vi-VN" sz="1600" u="none" cap="none" strike="noStrike">
                <a:solidFill>
                  <a:schemeClr val="dk1"/>
                </a:solidFill>
                <a:latin typeface="Barlow"/>
                <a:ea typeface="Barlow"/>
                <a:cs typeface="Barlow"/>
                <a:sym typeface="Barlow"/>
              </a:rPr>
              <a:t>hosting</a:t>
            </a:r>
            <a:r>
              <a:rPr b="0" i="0" lang="vi-VN" sz="1600" u="none" cap="none" strike="noStrike">
                <a:solidFill>
                  <a:schemeClr val="dk1"/>
                </a:solidFill>
                <a:latin typeface="Barlow"/>
                <a:ea typeface="Barlow"/>
                <a:cs typeface="Barlow"/>
                <a:sym typeface="Barlow"/>
              </a:rPr>
              <a:t>. Hosting được phân phối qua tiêu chuẩn công nghệ </a:t>
            </a:r>
            <a:r>
              <a:rPr b="1" i="0" lang="vi-VN" sz="1600" u="none" cap="none" strike="noStrike">
                <a:solidFill>
                  <a:schemeClr val="dk1"/>
                </a:solidFill>
                <a:latin typeface="Barlow"/>
                <a:ea typeface="Barlow"/>
                <a:cs typeface="Barlow"/>
                <a:sym typeface="Barlow"/>
              </a:rPr>
              <a:t>bảo mật SSL từ mạng CDN.</a:t>
            </a:r>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a:t>
            </a:r>
            <a:r>
              <a:rPr b="1" i="0" lang="vi-VN" sz="1600" u="none" cap="none" strike="noStrike">
                <a:solidFill>
                  <a:schemeClr val="dk1"/>
                </a:solidFill>
                <a:latin typeface="Barlow"/>
                <a:ea typeface="Barlow"/>
                <a:cs typeface="Barlow"/>
                <a:sym typeface="Barlow"/>
              </a:rPr>
              <a:t>CDN (Content Delivery Network) </a:t>
            </a:r>
            <a:r>
              <a:rPr b="0" i="0" lang="vi-VN" sz="1600" u="none" cap="none" strike="noStrike">
                <a:solidFill>
                  <a:schemeClr val="dk1"/>
                </a:solidFill>
                <a:latin typeface="Barlow"/>
                <a:ea typeface="Barlow"/>
                <a:cs typeface="Barlow"/>
                <a:sym typeface="Barlow"/>
              </a:rPr>
              <a:t>là mạng lưới máy chủ lưu giữ bản sao của các nội dung tĩnh bên trong website và phân phối đến nhiều máy chủ PoP. Mạng lưới máy chủ CDN được đặt ở khắp mọi nơi trên toàn cầu. Từ </a:t>
            </a:r>
            <a:r>
              <a:rPr b="1" i="0" lang="vi-VN" sz="1600" u="none" cap="none" strike="noStrike">
                <a:solidFill>
                  <a:schemeClr val="dk1"/>
                </a:solidFill>
                <a:latin typeface="Barlow"/>
                <a:ea typeface="Barlow"/>
                <a:cs typeface="Barlow"/>
                <a:sym typeface="Barlow"/>
              </a:rPr>
              <a:t>PoP</a:t>
            </a:r>
            <a:r>
              <a:rPr b="0" i="0" lang="vi-VN" sz="1600" u="none" cap="none" strike="noStrike">
                <a:solidFill>
                  <a:schemeClr val="dk1"/>
                </a:solidFill>
                <a:latin typeface="Barlow"/>
                <a:ea typeface="Barlow"/>
                <a:cs typeface="Barlow"/>
                <a:sym typeface="Barlow"/>
              </a:rPr>
              <a:t> (Points of Presence), dữ liệu sẽ tiếp tục được gửi đến người dùng cuối. Thông qua CDN, bản sao nội dung trên máy chủ gần nhất sẽ được trả về cho người dùng khi họ truy cập website. </a:t>
            </a:r>
            <a:endParaRPr/>
          </a:p>
        </p:txBody>
      </p:sp>
      <p:pic>
        <p:nvPicPr>
          <p:cNvPr descr="Firebase Hosting Tutorial #1 - Deploying a Basic Site - YouTube" id="3853" name="Google Shape;3853;p20"/>
          <p:cNvPicPr preferRelativeResize="0"/>
          <p:nvPr/>
        </p:nvPicPr>
        <p:blipFill rotWithShape="1">
          <a:blip r:embed="rId3">
            <a:alphaModFix/>
          </a:blip>
          <a:srcRect b="0" l="0" r="0" t="0"/>
          <a:stretch/>
        </p:blipFill>
        <p:spPr>
          <a:xfrm>
            <a:off x="699053" y="1142625"/>
            <a:ext cx="3721550" cy="21007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grpSp>
        <p:nvGrpSpPr>
          <p:cNvPr id="3858" name="Google Shape;3858;p21"/>
          <p:cNvGrpSpPr/>
          <p:nvPr/>
        </p:nvGrpSpPr>
        <p:grpSpPr>
          <a:xfrm>
            <a:off x="1375456" y="1796713"/>
            <a:ext cx="1550072" cy="1550072"/>
            <a:chOff x="530505" y="2179769"/>
            <a:chExt cx="2442212" cy="2442212"/>
          </a:xfrm>
        </p:grpSpPr>
        <p:sp>
          <p:nvSpPr>
            <p:cNvPr id="3859" name="Google Shape;3859;p21"/>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21"/>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21"/>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1"/>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3" name="Google Shape;3863;p21"/>
          <p:cNvSpPr txBox="1"/>
          <p:nvPr>
            <p:ph type="title"/>
          </p:nvPr>
        </p:nvSpPr>
        <p:spPr>
          <a:xfrm>
            <a:off x="3117224" y="2128979"/>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Ưu điểm của </a:t>
            </a:r>
            <a:br>
              <a:rPr lang="vi-VN"/>
            </a:br>
            <a:r>
              <a:rPr lang="vi-VN"/>
              <a:t>Firebase</a:t>
            </a:r>
            <a:endParaRPr/>
          </a:p>
        </p:txBody>
      </p:sp>
      <p:sp>
        <p:nvSpPr>
          <p:cNvPr id="3864" name="Google Shape;3864;p21"/>
          <p:cNvSpPr txBox="1"/>
          <p:nvPr>
            <p:ph idx="2" type="title"/>
          </p:nvPr>
        </p:nvSpPr>
        <p:spPr>
          <a:xfrm>
            <a:off x="1490743" y="2191141"/>
            <a:ext cx="1380923"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02</a:t>
            </a:r>
            <a:endParaRPr/>
          </a:p>
        </p:txBody>
      </p:sp>
      <p:grpSp>
        <p:nvGrpSpPr>
          <p:cNvPr id="3865" name="Google Shape;3865;p21"/>
          <p:cNvGrpSpPr/>
          <p:nvPr/>
        </p:nvGrpSpPr>
        <p:grpSpPr>
          <a:xfrm rot="-1319439">
            <a:off x="3635463" y="-416054"/>
            <a:ext cx="1996486" cy="1826244"/>
            <a:chOff x="7078965" y="5331432"/>
            <a:chExt cx="404915" cy="370357"/>
          </a:xfrm>
        </p:grpSpPr>
        <p:sp>
          <p:nvSpPr>
            <p:cNvPr id="3866" name="Google Shape;3866;p21"/>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21"/>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21"/>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21"/>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21"/>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21"/>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21"/>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21"/>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21"/>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21"/>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1"/>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1"/>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21"/>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21"/>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21"/>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1" name="Google Shape;3881;p21"/>
          <p:cNvGrpSpPr/>
          <p:nvPr/>
        </p:nvGrpSpPr>
        <p:grpSpPr>
          <a:xfrm rot="-545041">
            <a:off x="5463947" y="3904225"/>
            <a:ext cx="906977" cy="853218"/>
            <a:chOff x="4849812" y="4937475"/>
            <a:chExt cx="398098" cy="374551"/>
          </a:xfrm>
        </p:grpSpPr>
        <p:sp>
          <p:nvSpPr>
            <p:cNvPr id="3882" name="Google Shape;3882;p21"/>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21"/>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21"/>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21"/>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21"/>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21"/>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21"/>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21"/>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21"/>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21"/>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21"/>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21"/>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21"/>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5" name="Google Shape;3895;p21"/>
          <p:cNvGrpSpPr/>
          <p:nvPr/>
        </p:nvGrpSpPr>
        <p:grpSpPr>
          <a:xfrm>
            <a:off x="310809" y="-109565"/>
            <a:ext cx="1127479" cy="1509825"/>
            <a:chOff x="343086" y="2700509"/>
            <a:chExt cx="453294" cy="607014"/>
          </a:xfrm>
        </p:grpSpPr>
        <p:sp>
          <p:nvSpPr>
            <p:cNvPr id="3896" name="Google Shape;3896;p21"/>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21"/>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21"/>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21"/>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21"/>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21"/>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21"/>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21"/>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21"/>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21"/>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21"/>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21"/>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21"/>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21"/>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21"/>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1" name="Google Shape;3911;p21"/>
          <p:cNvGrpSpPr/>
          <p:nvPr/>
        </p:nvGrpSpPr>
        <p:grpSpPr>
          <a:xfrm rot="-626566">
            <a:off x="7127970" y="872902"/>
            <a:ext cx="779334" cy="952470"/>
            <a:chOff x="1562309" y="2509229"/>
            <a:chExt cx="347239" cy="424362"/>
          </a:xfrm>
        </p:grpSpPr>
        <p:sp>
          <p:nvSpPr>
            <p:cNvPr id="3912" name="Google Shape;3912;p21"/>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21"/>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21"/>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21"/>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21"/>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21"/>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21"/>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21"/>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21"/>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21"/>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21"/>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21"/>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21"/>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5" name="Google Shape;3925;p21"/>
          <p:cNvGrpSpPr/>
          <p:nvPr/>
        </p:nvGrpSpPr>
        <p:grpSpPr>
          <a:xfrm rot="1560014">
            <a:off x="2980198" y="3603712"/>
            <a:ext cx="1121187" cy="1132994"/>
            <a:chOff x="4040460" y="135322"/>
            <a:chExt cx="330843" cy="334322"/>
          </a:xfrm>
        </p:grpSpPr>
        <p:sp>
          <p:nvSpPr>
            <p:cNvPr id="3926" name="Google Shape;3926;p2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2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2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2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2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2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2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2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2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2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2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7" name="Google Shape;3937;p21"/>
          <p:cNvGrpSpPr/>
          <p:nvPr/>
        </p:nvGrpSpPr>
        <p:grpSpPr>
          <a:xfrm>
            <a:off x="2303209" y="1360160"/>
            <a:ext cx="446750" cy="307147"/>
            <a:chOff x="5807116" y="-753678"/>
            <a:chExt cx="145806" cy="100240"/>
          </a:xfrm>
        </p:grpSpPr>
        <p:sp>
          <p:nvSpPr>
            <p:cNvPr id="3938" name="Google Shape;3938;p21"/>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21"/>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21"/>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21"/>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42" name="Google Shape;3942;p21"/>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21"/>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21"/>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21"/>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21"/>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21"/>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21"/>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21"/>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21"/>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21"/>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21"/>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21"/>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21"/>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21"/>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21"/>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21"/>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21"/>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21"/>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3" name="Shape 3963"/>
        <p:cNvGrpSpPr/>
        <p:nvPr/>
      </p:nvGrpSpPr>
      <p:grpSpPr>
        <a:xfrm>
          <a:off x="0" y="0"/>
          <a:ext cx="0" cy="0"/>
          <a:chOff x="0" y="0"/>
          <a:chExt cx="0" cy="0"/>
        </a:xfrm>
      </p:grpSpPr>
      <p:sp>
        <p:nvSpPr>
          <p:cNvPr id="3964" name="Google Shape;3964;p2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Ưu điểm của firebase</a:t>
            </a:r>
            <a:endParaRPr/>
          </a:p>
        </p:txBody>
      </p:sp>
      <p:grpSp>
        <p:nvGrpSpPr>
          <p:cNvPr id="3965" name="Google Shape;3965;p22"/>
          <p:cNvGrpSpPr/>
          <p:nvPr/>
        </p:nvGrpSpPr>
        <p:grpSpPr>
          <a:xfrm>
            <a:off x="225003" y="556006"/>
            <a:ext cx="516891" cy="478847"/>
            <a:chOff x="396852" y="3850761"/>
            <a:chExt cx="745337" cy="690380"/>
          </a:xfrm>
        </p:grpSpPr>
        <p:sp>
          <p:nvSpPr>
            <p:cNvPr id="3966" name="Google Shape;3966;p22"/>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22"/>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22"/>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22"/>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22"/>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22"/>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22"/>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22"/>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22"/>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22"/>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22"/>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22"/>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22"/>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22"/>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22"/>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22"/>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2" name="Google Shape;3982;p22"/>
          <p:cNvGrpSpPr/>
          <p:nvPr/>
        </p:nvGrpSpPr>
        <p:grpSpPr>
          <a:xfrm rot="-1393019">
            <a:off x="7421833" y="323183"/>
            <a:ext cx="1022652" cy="1249789"/>
            <a:chOff x="1562309" y="2509229"/>
            <a:chExt cx="347239" cy="424362"/>
          </a:xfrm>
        </p:grpSpPr>
        <p:sp>
          <p:nvSpPr>
            <p:cNvPr id="3983" name="Google Shape;3983;p22"/>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22"/>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22"/>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22"/>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22"/>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22"/>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22"/>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22"/>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22"/>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22"/>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22"/>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22"/>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22"/>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6" name="Google Shape;3996;p22"/>
          <p:cNvSpPr/>
          <p:nvPr/>
        </p:nvSpPr>
        <p:spPr>
          <a:xfrm>
            <a:off x="6709387" y="4512384"/>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22"/>
          <p:cNvSpPr/>
          <p:nvPr/>
        </p:nvSpPr>
        <p:spPr>
          <a:xfrm>
            <a:off x="8249523" y="1765565"/>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22"/>
          <p:cNvSpPr/>
          <p:nvPr/>
        </p:nvSpPr>
        <p:spPr>
          <a:xfrm>
            <a:off x="904384" y="143449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22"/>
          <p:cNvSpPr/>
          <p:nvPr/>
        </p:nvSpPr>
        <p:spPr>
          <a:xfrm>
            <a:off x="3113261" y="37119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22"/>
          <p:cNvSpPr/>
          <p:nvPr/>
        </p:nvSpPr>
        <p:spPr>
          <a:xfrm>
            <a:off x="5702674" y="3365849"/>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22"/>
          <p:cNvSpPr/>
          <p:nvPr/>
        </p:nvSpPr>
        <p:spPr>
          <a:xfrm>
            <a:off x="6807189" y="8258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22"/>
          <p:cNvSpPr/>
          <p:nvPr/>
        </p:nvSpPr>
        <p:spPr>
          <a:xfrm>
            <a:off x="3220240" y="1790191"/>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22"/>
          <p:cNvSpPr/>
          <p:nvPr/>
        </p:nvSpPr>
        <p:spPr>
          <a:xfrm>
            <a:off x="5832489" y="284144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22"/>
          <p:cNvSpPr/>
          <p:nvPr/>
        </p:nvSpPr>
        <p:spPr>
          <a:xfrm>
            <a:off x="4793718" y="1104305"/>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22"/>
          <p:cNvSpPr txBox="1"/>
          <p:nvPr/>
        </p:nvSpPr>
        <p:spPr>
          <a:xfrm>
            <a:off x="850487" y="1359305"/>
            <a:ext cx="4280671"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Tạo tài khoản và sử dụng dễ dàng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Tốc độ phát triển nhanh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Nhiều dịch vụ trong một nền tảng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Được cung cấp bởi Google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Tập trung vào phát triển giao diện người dùng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p:txBody>
      </p:sp>
      <p:sp>
        <p:nvSpPr>
          <p:cNvPr id="4006" name="Google Shape;4006;p22"/>
          <p:cNvSpPr txBox="1"/>
          <p:nvPr/>
        </p:nvSpPr>
        <p:spPr>
          <a:xfrm>
            <a:off x="5253596" y="1359305"/>
            <a:ext cx="4280671"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Firebase không có máy chủ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Học máy (Machine Learning)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Tạo lưu lượng truy cập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Theo dõi lỗi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Sao lưu</a:t>
            </a:r>
            <a:endParaRPr/>
          </a:p>
        </p:txBody>
      </p:sp>
      <p:grpSp>
        <p:nvGrpSpPr>
          <p:cNvPr id="4007" name="Google Shape;4007;p22"/>
          <p:cNvGrpSpPr/>
          <p:nvPr/>
        </p:nvGrpSpPr>
        <p:grpSpPr>
          <a:xfrm>
            <a:off x="608898" y="1437426"/>
            <a:ext cx="4673539" cy="2249006"/>
            <a:chOff x="608898" y="1437426"/>
            <a:chExt cx="4673539" cy="2249006"/>
          </a:xfrm>
        </p:grpSpPr>
        <p:grpSp>
          <p:nvGrpSpPr>
            <p:cNvPr id="4008" name="Google Shape;4008;p22"/>
            <p:cNvGrpSpPr/>
            <p:nvPr/>
          </p:nvGrpSpPr>
          <p:grpSpPr>
            <a:xfrm>
              <a:off x="608898" y="1457068"/>
              <a:ext cx="300011" cy="2229364"/>
              <a:chOff x="608898" y="1457068"/>
              <a:chExt cx="300011" cy="2229364"/>
            </a:xfrm>
          </p:grpSpPr>
          <p:sp>
            <p:nvSpPr>
              <p:cNvPr id="4009" name="Google Shape;4009;p22"/>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22"/>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22"/>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22"/>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22"/>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4" name="Google Shape;4014;p22"/>
            <p:cNvSpPr/>
            <p:nvPr/>
          </p:nvSpPr>
          <p:spPr>
            <a:xfrm rot="1156554">
              <a:off x="5018611" y="146871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22"/>
            <p:cNvSpPr/>
            <p:nvPr/>
          </p:nvSpPr>
          <p:spPr>
            <a:xfrm rot="1156554">
              <a:off x="5018610" y="1960288"/>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22"/>
            <p:cNvSpPr/>
            <p:nvPr/>
          </p:nvSpPr>
          <p:spPr>
            <a:xfrm rot="1156554">
              <a:off x="5018610" y="2438394"/>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22"/>
            <p:cNvSpPr/>
            <p:nvPr/>
          </p:nvSpPr>
          <p:spPr>
            <a:xfrm rot="1156554">
              <a:off x="5013570" y="2922445"/>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22"/>
            <p:cNvSpPr/>
            <p:nvPr/>
          </p:nvSpPr>
          <p:spPr>
            <a:xfrm rot="1156554">
              <a:off x="5023136" y="3408079"/>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grpSp>
        <p:nvGrpSpPr>
          <p:cNvPr id="4023" name="Google Shape;4023;p23"/>
          <p:cNvGrpSpPr/>
          <p:nvPr/>
        </p:nvGrpSpPr>
        <p:grpSpPr>
          <a:xfrm>
            <a:off x="1375456" y="1796713"/>
            <a:ext cx="1550072" cy="1550072"/>
            <a:chOff x="530505" y="2179769"/>
            <a:chExt cx="2442212" cy="2442212"/>
          </a:xfrm>
        </p:grpSpPr>
        <p:sp>
          <p:nvSpPr>
            <p:cNvPr id="4024" name="Google Shape;4024;p23"/>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23"/>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23"/>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23"/>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8" name="Google Shape;4028;p23"/>
          <p:cNvSpPr txBox="1"/>
          <p:nvPr>
            <p:ph type="title"/>
          </p:nvPr>
        </p:nvSpPr>
        <p:spPr>
          <a:xfrm>
            <a:off x="3117224" y="2128979"/>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Hạn chế của </a:t>
            </a:r>
            <a:br>
              <a:rPr lang="vi-VN"/>
            </a:br>
            <a:r>
              <a:rPr lang="vi-VN"/>
              <a:t>Firebase</a:t>
            </a:r>
            <a:endParaRPr/>
          </a:p>
        </p:txBody>
      </p:sp>
      <p:sp>
        <p:nvSpPr>
          <p:cNvPr id="4029" name="Google Shape;4029;p23"/>
          <p:cNvSpPr txBox="1"/>
          <p:nvPr>
            <p:ph idx="2" type="title"/>
          </p:nvPr>
        </p:nvSpPr>
        <p:spPr>
          <a:xfrm>
            <a:off x="1490743" y="2191141"/>
            <a:ext cx="1380923"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03</a:t>
            </a:r>
            <a:endParaRPr/>
          </a:p>
        </p:txBody>
      </p:sp>
      <p:grpSp>
        <p:nvGrpSpPr>
          <p:cNvPr id="4030" name="Google Shape;4030;p23"/>
          <p:cNvGrpSpPr/>
          <p:nvPr/>
        </p:nvGrpSpPr>
        <p:grpSpPr>
          <a:xfrm rot="-1319439">
            <a:off x="3635463" y="-416054"/>
            <a:ext cx="1996486" cy="1826244"/>
            <a:chOff x="7078965" y="5331432"/>
            <a:chExt cx="404915" cy="370357"/>
          </a:xfrm>
        </p:grpSpPr>
        <p:sp>
          <p:nvSpPr>
            <p:cNvPr id="4031" name="Google Shape;4031;p23"/>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23"/>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23"/>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23"/>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23"/>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23"/>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23"/>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23"/>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23"/>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23"/>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23"/>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23"/>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23"/>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23"/>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23"/>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6" name="Google Shape;4046;p23"/>
          <p:cNvGrpSpPr/>
          <p:nvPr/>
        </p:nvGrpSpPr>
        <p:grpSpPr>
          <a:xfrm rot="-545041">
            <a:off x="5463947" y="3904225"/>
            <a:ext cx="906977" cy="853218"/>
            <a:chOff x="4849812" y="4937475"/>
            <a:chExt cx="398098" cy="374551"/>
          </a:xfrm>
        </p:grpSpPr>
        <p:sp>
          <p:nvSpPr>
            <p:cNvPr id="4047" name="Google Shape;4047;p23"/>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23"/>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23"/>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23"/>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23"/>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23"/>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23"/>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23"/>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23"/>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23"/>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23"/>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23"/>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23"/>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0" name="Google Shape;4060;p23"/>
          <p:cNvGrpSpPr/>
          <p:nvPr/>
        </p:nvGrpSpPr>
        <p:grpSpPr>
          <a:xfrm>
            <a:off x="310809" y="-109565"/>
            <a:ext cx="1127479" cy="1509825"/>
            <a:chOff x="343086" y="2700509"/>
            <a:chExt cx="453294" cy="607014"/>
          </a:xfrm>
        </p:grpSpPr>
        <p:sp>
          <p:nvSpPr>
            <p:cNvPr id="4061" name="Google Shape;4061;p23"/>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23"/>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23"/>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23"/>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23"/>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23"/>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23"/>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23"/>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23"/>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23"/>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23"/>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23"/>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23"/>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23"/>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23"/>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6" name="Google Shape;4076;p23"/>
          <p:cNvGrpSpPr/>
          <p:nvPr/>
        </p:nvGrpSpPr>
        <p:grpSpPr>
          <a:xfrm rot="-626566">
            <a:off x="7127970" y="872902"/>
            <a:ext cx="779334" cy="952470"/>
            <a:chOff x="1562309" y="2509229"/>
            <a:chExt cx="347239" cy="424362"/>
          </a:xfrm>
        </p:grpSpPr>
        <p:sp>
          <p:nvSpPr>
            <p:cNvPr id="4077" name="Google Shape;4077;p23"/>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23"/>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23"/>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23"/>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23"/>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23"/>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23"/>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23"/>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23"/>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23"/>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23"/>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23"/>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23"/>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0" name="Google Shape;4090;p23"/>
          <p:cNvGrpSpPr/>
          <p:nvPr/>
        </p:nvGrpSpPr>
        <p:grpSpPr>
          <a:xfrm rot="1560014">
            <a:off x="2980198" y="3603712"/>
            <a:ext cx="1121187" cy="1132994"/>
            <a:chOff x="4040460" y="135322"/>
            <a:chExt cx="330843" cy="334322"/>
          </a:xfrm>
        </p:grpSpPr>
        <p:sp>
          <p:nvSpPr>
            <p:cNvPr id="4091" name="Google Shape;4091;p23"/>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23"/>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23"/>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23"/>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23"/>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23"/>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23"/>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23"/>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23"/>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23"/>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23"/>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2" name="Google Shape;4102;p23"/>
          <p:cNvGrpSpPr/>
          <p:nvPr/>
        </p:nvGrpSpPr>
        <p:grpSpPr>
          <a:xfrm>
            <a:off x="2303209" y="1360160"/>
            <a:ext cx="446750" cy="307147"/>
            <a:chOff x="5807116" y="-753678"/>
            <a:chExt cx="145806" cy="100240"/>
          </a:xfrm>
        </p:grpSpPr>
        <p:sp>
          <p:nvSpPr>
            <p:cNvPr id="4103" name="Google Shape;4103;p23"/>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23"/>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23"/>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23"/>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7" name="Google Shape;4107;p23"/>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23"/>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23"/>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23"/>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23"/>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23"/>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23"/>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23"/>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23"/>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23"/>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23"/>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23"/>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23"/>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23"/>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23"/>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23"/>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23"/>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23"/>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grpSp>
        <p:nvGrpSpPr>
          <p:cNvPr id="4129" name="Google Shape;4129;p24"/>
          <p:cNvGrpSpPr/>
          <p:nvPr/>
        </p:nvGrpSpPr>
        <p:grpSpPr>
          <a:xfrm>
            <a:off x="-74403" y="4195000"/>
            <a:ext cx="828524" cy="802361"/>
            <a:chOff x="2466160" y="5890180"/>
            <a:chExt cx="446764" cy="432656"/>
          </a:xfrm>
        </p:grpSpPr>
        <p:sp>
          <p:nvSpPr>
            <p:cNvPr id="4130" name="Google Shape;4130;p24"/>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24"/>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24"/>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24"/>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24"/>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24"/>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24"/>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24"/>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24"/>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24"/>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24"/>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24"/>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24"/>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24"/>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4" name="Google Shape;4144;p24"/>
          <p:cNvGrpSpPr/>
          <p:nvPr/>
        </p:nvGrpSpPr>
        <p:grpSpPr>
          <a:xfrm rot="-1027269">
            <a:off x="7089279" y="3868231"/>
            <a:ext cx="1872922" cy="994535"/>
            <a:chOff x="6050093" y="4510918"/>
            <a:chExt cx="871602" cy="462827"/>
          </a:xfrm>
        </p:grpSpPr>
        <p:sp>
          <p:nvSpPr>
            <p:cNvPr id="4145" name="Google Shape;4145;p24"/>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24"/>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24"/>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24"/>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24"/>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24"/>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24"/>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24"/>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24"/>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24"/>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24"/>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24"/>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24"/>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24"/>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24"/>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24"/>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1" name="Google Shape;4161;p24"/>
          <p:cNvGrpSpPr/>
          <p:nvPr/>
        </p:nvGrpSpPr>
        <p:grpSpPr>
          <a:xfrm>
            <a:off x="4091892" y="4106002"/>
            <a:ext cx="1035689" cy="1391890"/>
            <a:chOff x="5631708" y="678274"/>
            <a:chExt cx="362636" cy="487374"/>
          </a:xfrm>
        </p:grpSpPr>
        <p:sp>
          <p:nvSpPr>
            <p:cNvPr id="4162" name="Google Shape;4162;p24"/>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24"/>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24"/>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24"/>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24"/>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24"/>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24"/>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24"/>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24"/>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24"/>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24"/>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24"/>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4" name="Google Shape;4174;p24"/>
          <p:cNvGrpSpPr/>
          <p:nvPr/>
        </p:nvGrpSpPr>
        <p:grpSpPr>
          <a:xfrm>
            <a:off x="5844996" y="219132"/>
            <a:ext cx="567976" cy="614162"/>
            <a:chOff x="3127056" y="-728177"/>
            <a:chExt cx="193710" cy="209440"/>
          </a:xfrm>
        </p:grpSpPr>
        <p:sp>
          <p:nvSpPr>
            <p:cNvPr id="4175" name="Google Shape;4175;p24"/>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24"/>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24"/>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24"/>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9" name="Google Shape;4179;p24"/>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Hạn chế của Firebase</a:t>
            </a:r>
            <a:endParaRPr/>
          </a:p>
        </p:txBody>
      </p:sp>
      <p:sp>
        <p:nvSpPr>
          <p:cNvPr id="4180" name="Google Shape;4180;p24"/>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24"/>
          <p:cNvSpPr/>
          <p:nvPr/>
        </p:nvSpPr>
        <p:spPr>
          <a:xfrm>
            <a:off x="3416623" y="21883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24"/>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24"/>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24"/>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24"/>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24"/>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24"/>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24"/>
          <p:cNvSpPr/>
          <p:nvPr/>
        </p:nvSpPr>
        <p:spPr>
          <a:xfrm>
            <a:off x="4571989" y="265831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24"/>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0" name="Google Shape;4190;p24"/>
          <p:cNvGrpSpPr/>
          <p:nvPr/>
        </p:nvGrpSpPr>
        <p:grpSpPr>
          <a:xfrm>
            <a:off x="6984359" y="306465"/>
            <a:ext cx="994474" cy="957721"/>
            <a:chOff x="5366167" y="5516939"/>
            <a:chExt cx="454533" cy="437755"/>
          </a:xfrm>
        </p:grpSpPr>
        <p:sp>
          <p:nvSpPr>
            <p:cNvPr id="4191" name="Google Shape;4191;p24"/>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24"/>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24"/>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24"/>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24"/>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24"/>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24"/>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24"/>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24"/>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24"/>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1" name="Google Shape;4201;p24"/>
          <p:cNvGrpSpPr/>
          <p:nvPr/>
        </p:nvGrpSpPr>
        <p:grpSpPr>
          <a:xfrm>
            <a:off x="265401" y="578785"/>
            <a:ext cx="453851" cy="411916"/>
            <a:chOff x="2345588" y="3008044"/>
            <a:chExt cx="250194" cy="227076"/>
          </a:xfrm>
        </p:grpSpPr>
        <p:sp>
          <p:nvSpPr>
            <p:cNvPr id="4202" name="Google Shape;4202;p24"/>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24"/>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24"/>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24"/>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24"/>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24"/>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24"/>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24"/>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0" name="Google Shape;4210;p24"/>
          <p:cNvSpPr txBox="1"/>
          <p:nvPr/>
        </p:nvSpPr>
        <p:spPr>
          <a:xfrm>
            <a:off x="4754062" y="1392743"/>
            <a:ext cx="4280671"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Không phải là mã nguồn mở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Người dùng không có quyền truy cập mã nguồn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Firebase không hoạt động ở nhiều quốc gia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Chỉ hoạt động với Cơ sở dữ liệu NoSQL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Truy vấn chậm </a:t>
            </a:r>
            <a:endParaRPr/>
          </a:p>
        </p:txBody>
      </p:sp>
      <p:grpSp>
        <p:nvGrpSpPr>
          <p:cNvPr id="4211" name="Google Shape;4211;p24"/>
          <p:cNvGrpSpPr/>
          <p:nvPr/>
        </p:nvGrpSpPr>
        <p:grpSpPr>
          <a:xfrm>
            <a:off x="608898" y="1457068"/>
            <a:ext cx="300011" cy="2229364"/>
            <a:chOff x="608898" y="1457068"/>
            <a:chExt cx="300011" cy="2229364"/>
          </a:xfrm>
        </p:grpSpPr>
        <p:sp>
          <p:nvSpPr>
            <p:cNvPr id="4212" name="Google Shape;4212;p24"/>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24"/>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24"/>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24"/>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24"/>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7" name="Google Shape;4217;p24"/>
          <p:cNvSpPr/>
          <p:nvPr/>
        </p:nvSpPr>
        <p:spPr>
          <a:xfrm rot="1156554">
            <a:off x="4519077" y="1502149"/>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24"/>
          <p:cNvSpPr/>
          <p:nvPr/>
        </p:nvSpPr>
        <p:spPr>
          <a:xfrm rot="1156554">
            <a:off x="4519076" y="199372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24"/>
          <p:cNvSpPr/>
          <p:nvPr/>
        </p:nvSpPr>
        <p:spPr>
          <a:xfrm rot="1156554">
            <a:off x="4519076" y="2471832"/>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24"/>
          <p:cNvSpPr/>
          <p:nvPr/>
        </p:nvSpPr>
        <p:spPr>
          <a:xfrm rot="1156554">
            <a:off x="4514036" y="295588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24"/>
          <p:cNvSpPr/>
          <p:nvPr/>
        </p:nvSpPr>
        <p:spPr>
          <a:xfrm rot="1156554">
            <a:off x="4523602" y="344151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24"/>
          <p:cNvSpPr txBox="1"/>
          <p:nvPr/>
        </p:nvSpPr>
        <p:spPr>
          <a:xfrm>
            <a:off x="850487" y="1359305"/>
            <a:ext cx="4280671"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Firebase khá đắt và giá không ổn định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Chỉ chạy trên Google Cloud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Thiếu Dedicated Servers</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Thiếu hợp đồng doanh nghiệp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Không cung cấp các API GraphQL</a:t>
            </a:r>
            <a:endParaRPr b="0" i="0" sz="1600" u="none" cap="none" strike="noStrike">
              <a:solidFill>
                <a:schemeClr val="dk1"/>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grpSp>
        <p:nvGrpSpPr>
          <p:cNvPr id="4227" name="Google Shape;4227;p25"/>
          <p:cNvGrpSpPr/>
          <p:nvPr/>
        </p:nvGrpSpPr>
        <p:grpSpPr>
          <a:xfrm>
            <a:off x="1375456" y="1796713"/>
            <a:ext cx="1550072" cy="1550072"/>
            <a:chOff x="530505" y="2179769"/>
            <a:chExt cx="2442212" cy="2442212"/>
          </a:xfrm>
        </p:grpSpPr>
        <p:sp>
          <p:nvSpPr>
            <p:cNvPr id="4228" name="Google Shape;4228;p25"/>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25"/>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25"/>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25"/>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2" name="Google Shape;4232;p25"/>
          <p:cNvSpPr txBox="1"/>
          <p:nvPr>
            <p:ph type="title"/>
          </p:nvPr>
        </p:nvSpPr>
        <p:spPr>
          <a:xfrm>
            <a:off x="3117224" y="2128979"/>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Một số ứng dụng của Firebase</a:t>
            </a:r>
            <a:endParaRPr/>
          </a:p>
        </p:txBody>
      </p:sp>
      <p:sp>
        <p:nvSpPr>
          <p:cNvPr id="4233" name="Google Shape;4233;p25"/>
          <p:cNvSpPr txBox="1"/>
          <p:nvPr>
            <p:ph idx="2" type="title"/>
          </p:nvPr>
        </p:nvSpPr>
        <p:spPr>
          <a:xfrm>
            <a:off x="1490743" y="2191141"/>
            <a:ext cx="1380923"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04</a:t>
            </a:r>
            <a:endParaRPr/>
          </a:p>
        </p:txBody>
      </p:sp>
      <p:grpSp>
        <p:nvGrpSpPr>
          <p:cNvPr id="4234" name="Google Shape;4234;p25"/>
          <p:cNvGrpSpPr/>
          <p:nvPr/>
        </p:nvGrpSpPr>
        <p:grpSpPr>
          <a:xfrm rot="-1319439">
            <a:off x="3635463" y="-416054"/>
            <a:ext cx="1996486" cy="1826244"/>
            <a:chOff x="7078965" y="5331432"/>
            <a:chExt cx="404915" cy="370357"/>
          </a:xfrm>
        </p:grpSpPr>
        <p:sp>
          <p:nvSpPr>
            <p:cNvPr id="4235" name="Google Shape;4235;p25"/>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25"/>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25"/>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25"/>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25"/>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25"/>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25"/>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25"/>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25"/>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25"/>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25"/>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25"/>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25"/>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25"/>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25"/>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0" name="Google Shape;4250;p25"/>
          <p:cNvGrpSpPr/>
          <p:nvPr/>
        </p:nvGrpSpPr>
        <p:grpSpPr>
          <a:xfrm rot="-545041">
            <a:off x="5463947" y="3904225"/>
            <a:ext cx="906977" cy="853218"/>
            <a:chOff x="4849812" y="4937475"/>
            <a:chExt cx="398098" cy="374551"/>
          </a:xfrm>
        </p:grpSpPr>
        <p:sp>
          <p:nvSpPr>
            <p:cNvPr id="4251" name="Google Shape;4251;p25"/>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25"/>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25"/>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25"/>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25"/>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25"/>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25"/>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25"/>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25"/>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25"/>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25"/>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25"/>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25"/>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4" name="Google Shape;4264;p25"/>
          <p:cNvGrpSpPr/>
          <p:nvPr/>
        </p:nvGrpSpPr>
        <p:grpSpPr>
          <a:xfrm>
            <a:off x="310809" y="-109565"/>
            <a:ext cx="1127479" cy="1509825"/>
            <a:chOff x="343086" y="2700509"/>
            <a:chExt cx="453294" cy="607014"/>
          </a:xfrm>
        </p:grpSpPr>
        <p:sp>
          <p:nvSpPr>
            <p:cNvPr id="4265" name="Google Shape;4265;p25"/>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25"/>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25"/>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25"/>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25"/>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25"/>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25"/>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25"/>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25"/>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25"/>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25"/>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25"/>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25"/>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25"/>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25"/>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0" name="Google Shape;4280;p25"/>
          <p:cNvGrpSpPr/>
          <p:nvPr/>
        </p:nvGrpSpPr>
        <p:grpSpPr>
          <a:xfrm rot="-626566">
            <a:off x="7127970" y="872902"/>
            <a:ext cx="779334" cy="952470"/>
            <a:chOff x="1562309" y="2509229"/>
            <a:chExt cx="347239" cy="424362"/>
          </a:xfrm>
        </p:grpSpPr>
        <p:sp>
          <p:nvSpPr>
            <p:cNvPr id="4281" name="Google Shape;4281;p25"/>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25"/>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25"/>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25"/>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25"/>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25"/>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25"/>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25"/>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25"/>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25"/>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25"/>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25"/>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25"/>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4" name="Google Shape;4294;p25"/>
          <p:cNvGrpSpPr/>
          <p:nvPr/>
        </p:nvGrpSpPr>
        <p:grpSpPr>
          <a:xfrm rot="1560014">
            <a:off x="2980198" y="3603712"/>
            <a:ext cx="1121187" cy="1132994"/>
            <a:chOff x="4040460" y="135322"/>
            <a:chExt cx="330843" cy="334322"/>
          </a:xfrm>
        </p:grpSpPr>
        <p:sp>
          <p:nvSpPr>
            <p:cNvPr id="4295" name="Google Shape;4295;p25"/>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25"/>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25"/>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25"/>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25"/>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25"/>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25"/>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25"/>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25"/>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25"/>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25"/>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6" name="Google Shape;4306;p25"/>
          <p:cNvGrpSpPr/>
          <p:nvPr/>
        </p:nvGrpSpPr>
        <p:grpSpPr>
          <a:xfrm>
            <a:off x="2303209" y="1360160"/>
            <a:ext cx="446750" cy="307147"/>
            <a:chOff x="5807116" y="-753678"/>
            <a:chExt cx="145806" cy="100240"/>
          </a:xfrm>
        </p:grpSpPr>
        <p:sp>
          <p:nvSpPr>
            <p:cNvPr id="4307" name="Google Shape;4307;p25"/>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25"/>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25"/>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25"/>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1" name="Google Shape;4311;p25"/>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25"/>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25"/>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25"/>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25"/>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25"/>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25"/>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25"/>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25"/>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25"/>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25"/>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25"/>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25"/>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25"/>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25"/>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25"/>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25"/>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25"/>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2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Một số ứng dụng của Firebase</a:t>
            </a:r>
            <a:endParaRPr/>
          </a:p>
        </p:txBody>
      </p:sp>
      <p:grpSp>
        <p:nvGrpSpPr>
          <p:cNvPr id="4334" name="Google Shape;4334;p26"/>
          <p:cNvGrpSpPr/>
          <p:nvPr/>
        </p:nvGrpSpPr>
        <p:grpSpPr>
          <a:xfrm flipH="1" rot="-1114393">
            <a:off x="516448" y="4048145"/>
            <a:ext cx="1483402" cy="1307118"/>
            <a:chOff x="2006404" y="4069782"/>
            <a:chExt cx="447431" cy="394237"/>
          </a:xfrm>
        </p:grpSpPr>
        <p:sp>
          <p:nvSpPr>
            <p:cNvPr id="4335" name="Google Shape;4335;p26"/>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26"/>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26"/>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26"/>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26"/>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26"/>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26"/>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26"/>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26"/>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26"/>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26"/>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26"/>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7" name="Google Shape;4347;p26"/>
          <p:cNvGrpSpPr/>
          <p:nvPr/>
        </p:nvGrpSpPr>
        <p:grpSpPr>
          <a:xfrm rot="-666205">
            <a:off x="6025494" y="4297489"/>
            <a:ext cx="654779" cy="594300"/>
            <a:chOff x="2345588" y="3008044"/>
            <a:chExt cx="250194" cy="227076"/>
          </a:xfrm>
        </p:grpSpPr>
        <p:sp>
          <p:nvSpPr>
            <p:cNvPr id="4348" name="Google Shape;4348;p26"/>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26"/>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26"/>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26"/>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26"/>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26"/>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26"/>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26"/>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6" name="Google Shape;4356;p26"/>
          <p:cNvSpPr/>
          <p:nvPr/>
        </p:nvSpPr>
        <p:spPr>
          <a:xfrm>
            <a:off x="4727293" y="3024093"/>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26"/>
          <p:cNvSpPr/>
          <p:nvPr/>
        </p:nvSpPr>
        <p:spPr>
          <a:xfrm>
            <a:off x="1056709" y="120277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26"/>
          <p:cNvSpPr/>
          <p:nvPr/>
        </p:nvSpPr>
        <p:spPr>
          <a:xfrm>
            <a:off x="3139725" y="120277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26"/>
          <p:cNvSpPr/>
          <p:nvPr/>
        </p:nvSpPr>
        <p:spPr>
          <a:xfrm>
            <a:off x="6412799" y="889124"/>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26"/>
          <p:cNvSpPr/>
          <p:nvPr/>
        </p:nvSpPr>
        <p:spPr>
          <a:xfrm>
            <a:off x="4074752" y="75722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26"/>
          <p:cNvSpPr/>
          <p:nvPr/>
        </p:nvSpPr>
        <p:spPr>
          <a:xfrm>
            <a:off x="5115660" y="824428"/>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2" name="Google Shape;4362;p26"/>
          <p:cNvGrpSpPr/>
          <p:nvPr/>
        </p:nvGrpSpPr>
        <p:grpSpPr>
          <a:xfrm rot="2537461">
            <a:off x="6893204" y="583035"/>
            <a:ext cx="2442416" cy="1296941"/>
            <a:chOff x="6050093" y="4510918"/>
            <a:chExt cx="871602" cy="462827"/>
          </a:xfrm>
        </p:grpSpPr>
        <p:sp>
          <p:nvSpPr>
            <p:cNvPr id="4363" name="Google Shape;4363;p26"/>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26"/>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26"/>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26"/>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26"/>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26"/>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26"/>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26"/>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26"/>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26"/>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26"/>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26"/>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26"/>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26"/>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26"/>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26"/>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9" name="Google Shape;4379;p26"/>
          <p:cNvGrpSpPr/>
          <p:nvPr/>
        </p:nvGrpSpPr>
        <p:grpSpPr>
          <a:xfrm>
            <a:off x="322708" y="522694"/>
            <a:ext cx="448056" cy="448073"/>
            <a:chOff x="4787240" y="2694975"/>
            <a:chExt cx="375477" cy="373581"/>
          </a:xfrm>
        </p:grpSpPr>
        <p:sp>
          <p:nvSpPr>
            <p:cNvPr id="4380" name="Google Shape;4380;p26"/>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26"/>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26"/>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26"/>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26"/>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26"/>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26"/>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26"/>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26"/>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26"/>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26"/>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26"/>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26"/>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26"/>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26"/>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26"/>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26"/>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26"/>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26"/>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26"/>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26"/>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1" name="Google Shape;4401;p26"/>
          <p:cNvSpPr txBox="1"/>
          <p:nvPr/>
        </p:nvSpPr>
        <p:spPr>
          <a:xfrm>
            <a:off x="650094" y="1260079"/>
            <a:ext cx="6081276" cy="667373"/>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Firebase là một nền tảng khá toàn diện và linh hoạt. Nó cho phép người dùng phát triển các loại ứng dụng sau:</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p:txBody>
      </p:sp>
      <p:grpSp>
        <p:nvGrpSpPr>
          <p:cNvPr id="4402" name="Google Shape;4402;p26"/>
          <p:cNvGrpSpPr/>
          <p:nvPr/>
        </p:nvGrpSpPr>
        <p:grpSpPr>
          <a:xfrm>
            <a:off x="1259407" y="1941999"/>
            <a:ext cx="300011" cy="1259681"/>
            <a:chOff x="608898" y="2426751"/>
            <a:chExt cx="300011" cy="1259681"/>
          </a:xfrm>
        </p:grpSpPr>
        <p:sp>
          <p:nvSpPr>
            <p:cNvPr id="4403" name="Google Shape;4403;p26"/>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26"/>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26"/>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6" name="Google Shape;4406;p26"/>
          <p:cNvSpPr txBox="1"/>
          <p:nvPr/>
        </p:nvSpPr>
        <p:spPr>
          <a:xfrm>
            <a:off x="1618813" y="1874773"/>
            <a:ext cx="2104677"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Android</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iOS</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Web</a:t>
            </a:r>
            <a:endParaRPr b="0" i="0" sz="1600" u="none" cap="none" strike="noStrike">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grpSp>
        <p:nvGrpSpPr>
          <p:cNvPr id="2109" name="Google Shape;2109;p4"/>
          <p:cNvGrpSpPr/>
          <p:nvPr/>
        </p:nvGrpSpPr>
        <p:grpSpPr>
          <a:xfrm>
            <a:off x="1375456" y="1796713"/>
            <a:ext cx="1550072" cy="1550072"/>
            <a:chOff x="530505" y="2179769"/>
            <a:chExt cx="2442212" cy="2442212"/>
          </a:xfrm>
        </p:grpSpPr>
        <p:sp>
          <p:nvSpPr>
            <p:cNvPr id="2110" name="Google Shape;2110;p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4" name="Google Shape;2114;p4"/>
          <p:cNvSpPr txBox="1"/>
          <p:nvPr>
            <p:ph type="title"/>
          </p:nvPr>
        </p:nvSpPr>
        <p:spPr>
          <a:xfrm>
            <a:off x="2940352" y="2079810"/>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Webservice </a:t>
            </a:r>
            <a:br>
              <a:rPr lang="vi-VN"/>
            </a:br>
            <a:r>
              <a:rPr lang="vi-VN"/>
              <a:t>là gì? </a:t>
            </a:r>
            <a:endParaRPr/>
          </a:p>
        </p:txBody>
      </p:sp>
      <p:sp>
        <p:nvSpPr>
          <p:cNvPr id="2115" name="Google Shape;2115;p4"/>
          <p:cNvSpPr txBox="1"/>
          <p:nvPr>
            <p:ph idx="2" type="title"/>
          </p:nvPr>
        </p:nvSpPr>
        <p:spPr>
          <a:xfrm>
            <a:off x="1512425" y="2106474"/>
            <a:ext cx="1276200"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01</a:t>
            </a:r>
            <a:endParaRPr/>
          </a:p>
        </p:txBody>
      </p:sp>
      <p:grpSp>
        <p:nvGrpSpPr>
          <p:cNvPr id="2116" name="Google Shape;2116;p4"/>
          <p:cNvGrpSpPr/>
          <p:nvPr/>
        </p:nvGrpSpPr>
        <p:grpSpPr>
          <a:xfrm rot="-1319439">
            <a:off x="3635463" y="-416054"/>
            <a:ext cx="1996486" cy="1826244"/>
            <a:chOff x="7078965" y="5331432"/>
            <a:chExt cx="404915" cy="370357"/>
          </a:xfrm>
        </p:grpSpPr>
        <p:sp>
          <p:nvSpPr>
            <p:cNvPr id="2117" name="Google Shape;2117;p4"/>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4"/>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4"/>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4"/>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2" name="Google Shape;2132;p4"/>
          <p:cNvGrpSpPr/>
          <p:nvPr/>
        </p:nvGrpSpPr>
        <p:grpSpPr>
          <a:xfrm rot="-545041">
            <a:off x="5463947" y="3904225"/>
            <a:ext cx="906977" cy="853218"/>
            <a:chOff x="4849812" y="4937475"/>
            <a:chExt cx="398098" cy="374551"/>
          </a:xfrm>
        </p:grpSpPr>
        <p:sp>
          <p:nvSpPr>
            <p:cNvPr id="2133" name="Google Shape;2133;p4"/>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p4"/>
          <p:cNvGrpSpPr/>
          <p:nvPr/>
        </p:nvGrpSpPr>
        <p:grpSpPr>
          <a:xfrm>
            <a:off x="310809" y="-109565"/>
            <a:ext cx="1127479" cy="1509825"/>
            <a:chOff x="343086" y="2700509"/>
            <a:chExt cx="453294" cy="607014"/>
          </a:xfrm>
        </p:grpSpPr>
        <p:sp>
          <p:nvSpPr>
            <p:cNvPr id="2147" name="Google Shape;2147;p4"/>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2" name="Google Shape;2162;p4"/>
          <p:cNvGrpSpPr/>
          <p:nvPr/>
        </p:nvGrpSpPr>
        <p:grpSpPr>
          <a:xfrm rot="-626566">
            <a:off x="7127970" y="872902"/>
            <a:ext cx="779334" cy="952470"/>
            <a:chOff x="1562309" y="2509229"/>
            <a:chExt cx="347239" cy="424362"/>
          </a:xfrm>
        </p:grpSpPr>
        <p:sp>
          <p:nvSpPr>
            <p:cNvPr id="2163" name="Google Shape;2163;p4"/>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6" name="Google Shape;2176;p4"/>
          <p:cNvGrpSpPr/>
          <p:nvPr/>
        </p:nvGrpSpPr>
        <p:grpSpPr>
          <a:xfrm rot="1560014">
            <a:off x="2980198" y="3603712"/>
            <a:ext cx="1121187" cy="1132994"/>
            <a:chOff x="4040460" y="135322"/>
            <a:chExt cx="330843" cy="334322"/>
          </a:xfrm>
        </p:grpSpPr>
        <p:sp>
          <p:nvSpPr>
            <p:cNvPr id="2177" name="Google Shape;2177;p4"/>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4"/>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4"/>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4"/>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4"/>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4"/>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8" name="Google Shape;2188;p4"/>
          <p:cNvGrpSpPr/>
          <p:nvPr/>
        </p:nvGrpSpPr>
        <p:grpSpPr>
          <a:xfrm>
            <a:off x="2303209" y="1360160"/>
            <a:ext cx="446750" cy="307147"/>
            <a:chOff x="5807116" y="-753678"/>
            <a:chExt cx="145806" cy="100240"/>
          </a:xfrm>
        </p:grpSpPr>
        <p:sp>
          <p:nvSpPr>
            <p:cNvPr id="2189" name="Google Shape;2189;p4"/>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3" name="Google Shape;2193;p4"/>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4"/>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4"/>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4"/>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4"/>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4"/>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4"/>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4"/>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2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Một số ứng dụng của Firebase</a:t>
            </a:r>
            <a:endParaRPr/>
          </a:p>
        </p:txBody>
      </p:sp>
      <p:grpSp>
        <p:nvGrpSpPr>
          <p:cNvPr id="4412" name="Google Shape;4412;p27"/>
          <p:cNvGrpSpPr/>
          <p:nvPr/>
        </p:nvGrpSpPr>
        <p:grpSpPr>
          <a:xfrm flipH="1" rot="-1114393">
            <a:off x="516448" y="4048145"/>
            <a:ext cx="1483402" cy="1307118"/>
            <a:chOff x="2006404" y="4069782"/>
            <a:chExt cx="447431" cy="394237"/>
          </a:xfrm>
        </p:grpSpPr>
        <p:sp>
          <p:nvSpPr>
            <p:cNvPr id="4413" name="Google Shape;4413;p27"/>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27"/>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27"/>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27"/>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27"/>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27"/>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27"/>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27"/>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27"/>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27"/>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27"/>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27"/>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5" name="Google Shape;4425;p27"/>
          <p:cNvGrpSpPr/>
          <p:nvPr/>
        </p:nvGrpSpPr>
        <p:grpSpPr>
          <a:xfrm rot="-666205">
            <a:off x="6025494" y="4297489"/>
            <a:ext cx="654779" cy="594300"/>
            <a:chOff x="2345588" y="3008044"/>
            <a:chExt cx="250194" cy="227076"/>
          </a:xfrm>
        </p:grpSpPr>
        <p:sp>
          <p:nvSpPr>
            <p:cNvPr id="4426" name="Google Shape;4426;p27"/>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27"/>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27"/>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27"/>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27"/>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27"/>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27"/>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27"/>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4" name="Google Shape;4434;p27"/>
          <p:cNvSpPr/>
          <p:nvPr/>
        </p:nvSpPr>
        <p:spPr>
          <a:xfrm>
            <a:off x="4727293" y="3024093"/>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27"/>
          <p:cNvSpPr/>
          <p:nvPr/>
        </p:nvSpPr>
        <p:spPr>
          <a:xfrm>
            <a:off x="1056709" y="120277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27"/>
          <p:cNvSpPr/>
          <p:nvPr/>
        </p:nvSpPr>
        <p:spPr>
          <a:xfrm>
            <a:off x="3139725" y="120277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27"/>
          <p:cNvSpPr/>
          <p:nvPr/>
        </p:nvSpPr>
        <p:spPr>
          <a:xfrm>
            <a:off x="6412799" y="889124"/>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27"/>
          <p:cNvSpPr/>
          <p:nvPr/>
        </p:nvSpPr>
        <p:spPr>
          <a:xfrm>
            <a:off x="4074752" y="75722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27"/>
          <p:cNvSpPr/>
          <p:nvPr/>
        </p:nvSpPr>
        <p:spPr>
          <a:xfrm>
            <a:off x="5115660" y="824428"/>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40" name="Google Shape;4440;p27"/>
          <p:cNvGrpSpPr/>
          <p:nvPr/>
        </p:nvGrpSpPr>
        <p:grpSpPr>
          <a:xfrm rot="2537461">
            <a:off x="6893204" y="583035"/>
            <a:ext cx="2442416" cy="1296941"/>
            <a:chOff x="6050093" y="4510918"/>
            <a:chExt cx="871602" cy="462827"/>
          </a:xfrm>
        </p:grpSpPr>
        <p:sp>
          <p:nvSpPr>
            <p:cNvPr id="4441" name="Google Shape;4441;p27"/>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27"/>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27"/>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27"/>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27"/>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27"/>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27"/>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27"/>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27"/>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27"/>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27"/>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27"/>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27"/>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27"/>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27"/>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27"/>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7" name="Google Shape;4457;p27"/>
          <p:cNvGrpSpPr/>
          <p:nvPr/>
        </p:nvGrpSpPr>
        <p:grpSpPr>
          <a:xfrm>
            <a:off x="322708" y="522694"/>
            <a:ext cx="448056" cy="448073"/>
            <a:chOff x="4787240" y="2694975"/>
            <a:chExt cx="375477" cy="373581"/>
          </a:xfrm>
        </p:grpSpPr>
        <p:sp>
          <p:nvSpPr>
            <p:cNvPr id="4458" name="Google Shape;4458;p27"/>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27"/>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27"/>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27"/>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27"/>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27"/>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27"/>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27"/>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27"/>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27"/>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27"/>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27"/>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27"/>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27"/>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27"/>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27"/>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27"/>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27"/>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27"/>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27"/>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27"/>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9" name="Google Shape;4479;p27"/>
          <p:cNvSpPr txBox="1"/>
          <p:nvPr/>
        </p:nvSpPr>
        <p:spPr>
          <a:xfrm>
            <a:off x="2043040" y="1604405"/>
            <a:ext cx="2104677"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Thời báo New York.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Alibaba.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Todoist.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eBay Motors.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Le figaro. </a:t>
            </a:r>
            <a:endParaRPr b="0" i="0" sz="1600" u="none" cap="none" strike="noStrike">
              <a:solidFill>
                <a:schemeClr val="dk1"/>
              </a:solidFill>
              <a:latin typeface="Barlow"/>
              <a:ea typeface="Barlow"/>
              <a:cs typeface="Barlow"/>
              <a:sym typeface="Barlow"/>
            </a:endParaRPr>
          </a:p>
        </p:txBody>
      </p:sp>
      <p:grpSp>
        <p:nvGrpSpPr>
          <p:cNvPr id="4480" name="Google Shape;4480;p27"/>
          <p:cNvGrpSpPr/>
          <p:nvPr/>
        </p:nvGrpSpPr>
        <p:grpSpPr>
          <a:xfrm>
            <a:off x="1801451" y="1702168"/>
            <a:ext cx="300011" cy="2229364"/>
            <a:chOff x="608898" y="1457068"/>
            <a:chExt cx="300011" cy="2229364"/>
          </a:xfrm>
        </p:grpSpPr>
        <p:sp>
          <p:nvSpPr>
            <p:cNvPr id="4481" name="Google Shape;4481;p27"/>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27"/>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27"/>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27"/>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27"/>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6" name="Google Shape;4486;p27"/>
          <p:cNvSpPr txBox="1"/>
          <p:nvPr/>
        </p:nvSpPr>
        <p:spPr>
          <a:xfrm>
            <a:off x="666851" y="1193002"/>
            <a:ext cx="6081276" cy="667373"/>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Một số ứng dụng phổ biến sử dụng Firebase: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0" name="Shape 4490"/>
        <p:cNvGrpSpPr/>
        <p:nvPr/>
      </p:nvGrpSpPr>
      <p:grpSpPr>
        <a:xfrm>
          <a:off x="0" y="0"/>
          <a:ext cx="0" cy="0"/>
          <a:chOff x="0" y="0"/>
          <a:chExt cx="0" cy="0"/>
        </a:xfrm>
      </p:grpSpPr>
      <p:grpSp>
        <p:nvGrpSpPr>
          <p:cNvPr id="4491" name="Google Shape;4491;p28"/>
          <p:cNvGrpSpPr/>
          <p:nvPr/>
        </p:nvGrpSpPr>
        <p:grpSpPr>
          <a:xfrm>
            <a:off x="1375456" y="1796713"/>
            <a:ext cx="1550072" cy="1550072"/>
            <a:chOff x="530505" y="2179769"/>
            <a:chExt cx="2442212" cy="2442212"/>
          </a:xfrm>
        </p:grpSpPr>
        <p:sp>
          <p:nvSpPr>
            <p:cNvPr id="4492" name="Google Shape;4492;p28"/>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28"/>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28"/>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28"/>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6" name="Google Shape;4496;p28"/>
          <p:cNvSpPr txBox="1"/>
          <p:nvPr>
            <p:ph type="title"/>
          </p:nvPr>
        </p:nvSpPr>
        <p:spPr>
          <a:xfrm>
            <a:off x="3117224" y="2128979"/>
            <a:ext cx="456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Các dịch vụ của</a:t>
            </a:r>
            <a:br>
              <a:rPr lang="vi-VN"/>
            </a:br>
            <a:r>
              <a:rPr lang="vi-VN"/>
              <a:t>Firebase</a:t>
            </a:r>
            <a:endParaRPr/>
          </a:p>
        </p:txBody>
      </p:sp>
      <p:sp>
        <p:nvSpPr>
          <p:cNvPr id="4497" name="Google Shape;4497;p28"/>
          <p:cNvSpPr txBox="1"/>
          <p:nvPr>
            <p:ph idx="2" type="title"/>
          </p:nvPr>
        </p:nvSpPr>
        <p:spPr>
          <a:xfrm>
            <a:off x="1438289" y="2191141"/>
            <a:ext cx="1433378"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05</a:t>
            </a:r>
            <a:endParaRPr/>
          </a:p>
        </p:txBody>
      </p:sp>
      <p:grpSp>
        <p:nvGrpSpPr>
          <p:cNvPr id="4498" name="Google Shape;4498;p28"/>
          <p:cNvGrpSpPr/>
          <p:nvPr/>
        </p:nvGrpSpPr>
        <p:grpSpPr>
          <a:xfrm rot="-1319439">
            <a:off x="3635463" y="-416054"/>
            <a:ext cx="1996486" cy="1826244"/>
            <a:chOff x="7078965" y="5331432"/>
            <a:chExt cx="404915" cy="370357"/>
          </a:xfrm>
        </p:grpSpPr>
        <p:sp>
          <p:nvSpPr>
            <p:cNvPr id="4499" name="Google Shape;4499;p28"/>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28"/>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28"/>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28"/>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28"/>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28"/>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28"/>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28"/>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28"/>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28"/>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28"/>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28"/>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28"/>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28"/>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28"/>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4" name="Google Shape;4514;p28"/>
          <p:cNvGrpSpPr/>
          <p:nvPr/>
        </p:nvGrpSpPr>
        <p:grpSpPr>
          <a:xfrm rot="-545041">
            <a:off x="5463947" y="3904225"/>
            <a:ext cx="906977" cy="853218"/>
            <a:chOff x="4849812" y="4937475"/>
            <a:chExt cx="398098" cy="374551"/>
          </a:xfrm>
        </p:grpSpPr>
        <p:sp>
          <p:nvSpPr>
            <p:cNvPr id="4515" name="Google Shape;4515;p28"/>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28"/>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28"/>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28"/>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28"/>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28"/>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28"/>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28"/>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28"/>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28"/>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28"/>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28"/>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28"/>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8" name="Google Shape;4528;p28"/>
          <p:cNvGrpSpPr/>
          <p:nvPr/>
        </p:nvGrpSpPr>
        <p:grpSpPr>
          <a:xfrm>
            <a:off x="310809" y="-109565"/>
            <a:ext cx="1127479" cy="1509825"/>
            <a:chOff x="343086" y="2700509"/>
            <a:chExt cx="453294" cy="607014"/>
          </a:xfrm>
        </p:grpSpPr>
        <p:sp>
          <p:nvSpPr>
            <p:cNvPr id="4529" name="Google Shape;4529;p28"/>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28"/>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28"/>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28"/>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28"/>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28"/>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28"/>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28"/>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28"/>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28"/>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28"/>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28"/>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28"/>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28"/>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28"/>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4" name="Google Shape;4544;p28"/>
          <p:cNvGrpSpPr/>
          <p:nvPr/>
        </p:nvGrpSpPr>
        <p:grpSpPr>
          <a:xfrm rot="-626566">
            <a:off x="7127970" y="872902"/>
            <a:ext cx="779334" cy="952470"/>
            <a:chOff x="1562309" y="2509229"/>
            <a:chExt cx="347239" cy="424362"/>
          </a:xfrm>
        </p:grpSpPr>
        <p:sp>
          <p:nvSpPr>
            <p:cNvPr id="4545" name="Google Shape;4545;p28"/>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28"/>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28"/>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28"/>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28"/>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28"/>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28"/>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28"/>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28"/>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28"/>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28"/>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28"/>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28"/>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8" name="Google Shape;4558;p28"/>
          <p:cNvGrpSpPr/>
          <p:nvPr/>
        </p:nvGrpSpPr>
        <p:grpSpPr>
          <a:xfrm rot="1560014">
            <a:off x="2980198" y="3603712"/>
            <a:ext cx="1121187" cy="1132994"/>
            <a:chOff x="4040460" y="135322"/>
            <a:chExt cx="330843" cy="334322"/>
          </a:xfrm>
        </p:grpSpPr>
        <p:sp>
          <p:nvSpPr>
            <p:cNvPr id="4559" name="Google Shape;4559;p28"/>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28"/>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28"/>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28"/>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28"/>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28"/>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28"/>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28"/>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28"/>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28"/>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28"/>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0" name="Google Shape;4570;p28"/>
          <p:cNvGrpSpPr/>
          <p:nvPr/>
        </p:nvGrpSpPr>
        <p:grpSpPr>
          <a:xfrm>
            <a:off x="2303209" y="1360160"/>
            <a:ext cx="446750" cy="307147"/>
            <a:chOff x="5807116" y="-753678"/>
            <a:chExt cx="145806" cy="100240"/>
          </a:xfrm>
        </p:grpSpPr>
        <p:sp>
          <p:nvSpPr>
            <p:cNvPr id="4571" name="Google Shape;4571;p28"/>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28"/>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28"/>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28"/>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5" name="Google Shape;4575;p28"/>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28"/>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28"/>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28"/>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28"/>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28"/>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28"/>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28"/>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28"/>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28"/>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28"/>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28"/>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28"/>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28"/>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28"/>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28"/>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28"/>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28"/>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grpSp>
        <p:nvGrpSpPr>
          <p:cNvPr id="4597" name="Google Shape;4597;p29"/>
          <p:cNvGrpSpPr/>
          <p:nvPr/>
        </p:nvGrpSpPr>
        <p:grpSpPr>
          <a:xfrm>
            <a:off x="4053993" y="2659173"/>
            <a:ext cx="687255" cy="695856"/>
            <a:chOff x="3063709" y="-107293"/>
            <a:chExt cx="201908" cy="204435"/>
          </a:xfrm>
        </p:grpSpPr>
        <p:sp>
          <p:nvSpPr>
            <p:cNvPr id="4598" name="Google Shape;4598;p29"/>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29"/>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29"/>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29"/>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29"/>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29"/>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29"/>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29"/>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29"/>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29"/>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29"/>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29"/>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0" name="Google Shape;4610;p29"/>
          <p:cNvSpPr txBox="1"/>
          <p:nvPr>
            <p:ph type="title"/>
          </p:nvPr>
        </p:nvSpPr>
        <p:spPr>
          <a:xfrm>
            <a:off x="644979" y="540000"/>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Các dịch vụ của Firebase</a:t>
            </a:r>
            <a:endParaRPr/>
          </a:p>
        </p:txBody>
      </p:sp>
      <p:grpSp>
        <p:nvGrpSpPr>
          <p:cNvPr id="4611" name="Google Shape;4611;p29"/>
          <p:cNvGrpSpPr/>
          <p:nvPr/>
        </p:nvGrpSpPr>
        <p:grpSpPr>
          <a:xfrm rot="-636634">
            <a:off x="3698616" y="4254427"/>
            <a:ext cx="892686" cy="665435"/>
            <a:chOff x="4403906" y="678417"/>
            <a:chExt cx="315495" cy="235179"/>
          </a:xfrm>
        </p:grpSpPr>
        <p:sp>
          <p:nvSpPr>
            <p:cNvPr id="4612" name="Google Shape;4612;p29"/>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29"/>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29"/>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29"/>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29"/>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29"/>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29"/>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29"/>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29"/>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29"/>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29"/>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29"/>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29"/>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29"/>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6" name="Google Shape;4626;p29"/>
          <p:cNvGrpSpPr/>
          <p:nvPr/>
        </p:nvGrpSpPr>
        <p:grpSpPr>
          <a:xfrm>
            <a:off x="5308240" y="83820"/>
            <a:ext cx="1395922" cy="875378"/>
            <a:chOff x="3412760" y="-653963"/>
            <a:chExt cx="585040" cy="366877"/>
          </a:xfrm>
        </p:grpSpPr>
        <p:sp>
          <p:nvSpPr>
            <p:cNvPr id="4627" name="Google Shape;4627;p29"/>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29"/>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29"/>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29"/>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29"/>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29"/>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29"/>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29"/>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29"/>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29"/>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29"/>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29"/>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29"/>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29"/>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29"/>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29"/>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29"/>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29"/>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29"/>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29"/>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29"/>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29"/>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29"/>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29"/>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29"/>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29"/>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29"/>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29"/>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29"/>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29"/>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29"/>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8" name="Google Shape;4658;p29"/>
          <p:cNvGrpSpPr/>
          <p:nvPr/>
        </p:nvGrpSpPr>
        <p:grpSpPr>
          <a:xfrm>
            <a:off x="8015641" y="1288759"/>
            <a:ext cx="1101097" cy="1474497"/>
            <a:chOff x="343086" y="2700509"/>
            <a:chExt cx="453294" cy="607014"/>
          </a:xfrm>
        </p:grpSpPr>
        <p:sp>
          <p:nvSpPr>
            <p:cNvPr id="4659" name="Google Shape;4659;p29"/>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29"/>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29"/>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29"/>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29"/>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29"/>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29"/>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29"/>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29"/>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29"/>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29"/>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29"/>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29"/>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29"/>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29"/>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4" name="Google Shape;4674;p29"/>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29"/>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29"/>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29"/>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29"/>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29"/>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29"/>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29"/>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29"/>
          <p:cNvSpPr/>
          <p:nvPr/>
        </p:nvSpPr>
        <p:spPr>
          <a:xfrm>
            <a:off x="4397423" y="2564703"/>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29"/>
          <p:cNvSpPr txBox="1"/>
          <p:nvPr>
            <p:ph idx="2" type="title"/>
          </p:nvPr>
        </p:nvSpPr>
        <p:spPr>
          <a:xfrm>
            <a:off x="1547506" y="2629400"/>
            <a:ext cx="2386612" cy="44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vi-VN"/>
              <a:t>Firebase Develop &amp; Test Your App </a:t>
            </a:r>
            <a:endParaRPr/>
          </a:p>
        </p:txBody>
      </p:sp>
      <p:sp>
        <p:nvSpPr>
          <p:cNvPr id="4684" name="Google Shape;4684;p29"/>
          <p:cNvSpPr txBox="1"/>
          <p:nvPr>
            <p:ph idx="3" type="title"/>
          </p:nvPr>
        </p:nvSpPr>
        <p:spPr>
          <a:xfrm>
            <a:off x="5172287" y="2581435"/>
            <a:ext cx="2904900" cy="44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vi-VN"/>
              <a:t>Firebase Grow &amp; Engage Your Audience</a:t>
            </a:r>
            <a:endParaRPr/>
          </a:p>
        </p:txBody>
      </p:sp>
      <p:grpSp>
        <p:nvGrpSpPr>
          <p:cNvPr id="4685" name="Google Shape;4685;p29"/>
          <p:cNvGrpSpPr/>
          <p:nvPr/>
        </p:nvGrpSpPr>
        <p:grpSpPr>
          <a:xfrm>
            <a:off x="633338" y="2352024"/>
            <a:ext cx="994469" cy="994469"/>
            <a:chOff x="530505" y="2179769"/>
            <a:chExt cx="2442212" cy="2442212"/>
          </a:xfrm>
        </p:grpSpPr>
        <p:sp>
          <p:nvSpPr>
            <p:cNvPr id="4686" name="Google Shape;4686;p2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2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2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2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0" name="Google Shape;4690;p29"/>
          <p:cNvGrpSpPr/>
          <p:nvPr/>
        </p:nvGrpSpPr>
        <p:grpSpPr>
          <a:xfrm>
            <a:off x="4125603" y="2358837"/>
            <a:ext cx="994469" cy="994469"/>
            <a:chOff x="530505" y="2179769"/>
            <a:chExt cx="2442212" cy="2442212"/>
          </a:xfrm>
        </p:grpSpPr>
        <p:sp>
          <p:nvSpPr>
            <p:cNvPr id="4691" name="Google Shape;4691;p2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2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2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2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5" name="Google Shape;4695;p29"/>
          <p:cNvGrpSpPr/>
          <p:nvPr/>
        </p:nvGrpSpPr>
        <p:grpSpPr>
          <a:xfrm>
            <a:off x="906548" y="2625241"/>
            <a:ext cx="448054" cy="448045"/>
            <a:chOff x="6417967" y="2088665"/>
            <a:chExt cx="373658" cy="373620"/>
          </a:xfrm>
        </p:grpSpPr>
        <p:sp>
          <p:nvSpPr>
            <p:cNvPr id="4696" name="Google Shape;4696;p29"/>
            <p:cNvSpPr/>
            <p:nvPr/>
          </p:nvSpPr>
          <p:spPr>
            <a:xfrm>
              <a:off x="6423461" y="2094197"/>
              <a:ext cx="364490" cy="362711"/>
            </a:xfrm>
            <a:custGeom>
              <a:rect b="b" l="l" r="r" t="t"/>
              <a:pathLst>
                <a:path extrusionOk="0" h="9376" w="9422">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29"/>
            <p:cNvSpPr/>
            <p:nvPr/>
          </p:nvSpPr>
          <p:spPr>
            <a:xfrm>
              <a:off x="6423499" y="2223791"/>
              <a:ext cx="233116" cy="233077"/>
            </a:xfrm>
            <a:custGeom>
              <a:rect b="b" l="l" r="r" t="t"/>
              <a:pathLst>
                <a:path extrusionOk="0" h="6025" w="6026">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29"/>
            <p:cNvSpPr/>
            <p:nvPr/>
          </p:nvSpPr>
          <p:spPr>
            <a:xfrm>
              <a:off x="6465666" y="2238260"/>
              <a:ext cx="166384" cy="186423"/>
            </a:xfrm>
            <a:custGeom>
              <a:rect b="b" l="l" r="r" t="t"/>
              <a:pathLst>
                <a:path extrusionOk="0" h="4819" w="4301">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29"/>
            <p:cNvSpPr/>
            <p:nvPr/>
          </p:nvSpPr>
          <p:spPr>
            <a:xfrm>
              <a:off x="6453944" y="2146615"/>
              <a:ext cx="43830" cy="43830"/>
            </a:xfrm>
            <a:custGeom>
              <a:rect b="b" l="l" r="r" t="t"/>
              <a:pathLst>
                <a:path extrusionOk="0" h="1133" w="1133">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29"/>
            <p:cNvSpPr/>
            <p:nvPr/>
          </p:nvSpPr>
          <p:spPr>
            <a:xfrm>
              <a:off x="6722573" y="2342400"/>
              <a:ext cx="29207" cy="29207"/>
            </a:xfrm>
            <a:custGeom>
              <a:rect b="b" l="l" r="r" t="t"/>
              <a:pathLst>
                <a:path extrusionOk="0" h="755" w="755">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29"/>
            <p:cNvSpPr/>
            <p:nvPr/>
          </p:nvSpPr>
          <p:spPr>
            <a:xfrm>
              <a:off x="6530309" y="2135899"/>
              <a:ext cx="29246" cy="29246"/>
            </a:xfrm>
            <a:custGeom>
              <a:rect b="b" l="l" r="r" t="t"/>
              <a:pathLst>
                <a:path extrusionOk="0" h="756" w="756">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29"/>
            <p:cNvSpPr/>
            <p:nvPr/>
          </p:nvSpPr>
          <p:spPr>
            <a:xfrm>
              <a:off x="6495531" y="2349866"/>
              <a:ext cx="36944" cy="32805"/>
            </a:xfrm>
            <a:custGeom>
              <a:rect b="b" l="l" r="r" t="t"/>
              <a:pathLst>
                <a:path extrusionOk="0" h="848" w="955">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29"/>
            <p:cNvSpPr/>
            <p:nvPr/>
          </p:nvSpPr>
          <p:spPr>
            <a:xfrm>
              <a:off x="6564970" y="2280504"/>
              <a:ext cx="36944" cy="32805"/>
            </a:xfrm>
            <a:custGeom>
              <a:rect b="b" l="l" r="r" t="t"/>
              <a:pathLst>
                <a:path extrusionOk="0" h="848" w="955">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29"/>
            <p:cNvSpPr/>
            <p:nvPr/>
          </p:nvSpPr>
          <p:spPr>
            <a:xfrm>
              <a:off x="6500483" y="2338222"/>
              <a:ext cx="17331" cy="16248"/>
            </a:xfrm>
            <a:custGeom>
              <a:rect b="b" l="l" r="r" t="t"/>
              <a:pathLst>
                <a:path extrusionOk="0" h="420" w="448">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29"/>
            <p:cNvSpPr/>
            <p:nvPr/>
          </p:nvSpPr>
          <p:spPr>
            <a:xfrm>
              <a:off x="6554951" y="2283753"/>
              <a:ext cx="17331" cy="16248"/>
            </a:xfrm>
            <a:custGeom>
              <a:rect b="b" l="l" r="r" t="t"/>
              <a:pathLst>
                <a:path extrusionOk="0" h="420" w="448">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29"/>
            <p:cNvSpPr/>
            <p:nvPr/>
          </p:nvSpPr>
          <p:spPr>
            <a:xfrm>
              <a:off x="6525937" y="2308898"/>
              <a:ext cx="25880" cy="25377"/>
            </a:xfrm>
            <a:custGeom>
              <a:rect b="b" l="l" r="r" t="t"/>
              <a:pathLst>
                <a:path extrusionOk="0" h="656" w="669">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29"/>
            <p:cNvSpPr/>
            <p:nvPr/>
          </p:nvSpPr>
          <p:spPr>
            <a:xfrm>
              <a:off x="6596731" y="2184062"/>
              <a:ext cx="51335" cy="46770"/>
            </a:xfrm>
            <a:custGeom>
              <a:rect b="b" l="l" r="r" t="t"/>
              <a:pathLst>
                <a:path extrusionOk="0" h="1209" w="1327">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29"/>
            <p:cNvSpPr/>
            <p:nvPr/>
          </p:nvSpPr>
          <p:spPr>
            <a:xfrm>
              <a:off x="6417967" y="2088665"/>
              <a:ext cx="373658" cy="373620"/>
            </a:xfrm>
            <a:custGeom>
              <a:rect b="b" l="l" r="r" t="t"/>
              <a:pathLst>
                <a:path extrusionOk="0" h="9658" w="9659">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29"/>
            <p:cNvSpPr/>
            <p:nvPr/>
          </p:nvSpPr>
          <p:spPr>
            <a:xfrm>
              <a:off x="6459322" y="2233153"/>
              <a:ext cx="178454" cy="197448"/>
            </a:xfrm>
            <a:custGeom>
              <a:rect b="b" l="l" r="r" t="t"/>
              <a:pathLst>
                <a:path extrusionOk="0" h="5104" w="4613">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29"/>
            <p:cNvSpPr/>
            <p:nvPr/>
          </p:nvSpPr>
          <p:spPr>
            <a:xfrm>
              <a:off x="6448529" y="2141160"/>
              <a:ext cx="54739" cy="54739"/>
            </a:xfrm>
            <a:custGeom>
              <a:rect b="b" l="l" r="r" t="t"/>
              <a:pathLst>
                <a:path extrusionOk="0" h="1415" w="1415">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29"/>
            <p:cNvSpPr/>
            <p:nvPr/>
          </p:nvSpPr>
          <p:spPr>
            <a:xfrm>
              <a:off x="6717119" y="2336906"/>
              <a:ext cx="40116" cy="40194"/>
            </a:xfrm>
            <a:custGeom>
              <a:rect b="b" l="l" r="r" t="t"/>
              <a:pathLst>
                <a:path extrusionOk="0" h="1039" w="1037">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29"/>
            <p:cNvSpPr/>
            <p:nvPr/>
          </p:nvSpPr>
          <p:spPr>
            <a:xfrm>
              <a:off x="6524854" y="2130444"/>
              <a:ext cx="40155" cy="40155"/>
            </a:xfrm>
            <a:custGeom>
              <a:rect b="b" l="l" r="r" t="t"/>
              <a:pathLst>
                <a:path extrusionOk="0" h="1038" w="1038">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3" name="Google Shape;4713;p29"/>
          <p:cNvGrpSpPr/>
          <p:nvPr/>
        </p:nvGrpSpPr>
        <p:grpSpPr>
          <a:xfrm>
            <a:off x="4398801" y="2632038"/>
            <a:ext cx="448056" cy="448073"/>
            <a:chOff x="4787240" y="2694975"/>
            <a:chExt cx="375477" cy="373581"/>
          </a:xfrm>
        </p:grpSpPr>
        <p:sp>
          <p:nvSpPr>
            <p:cNvPr id="4714" name="Google Shape;4714;p29"/>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29"/>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29"/>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29"/>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29"/>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29"/>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29"/>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29"/>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29"/>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29"/>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29"/>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29"/>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29"/>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29"/>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29"/>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29"/>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29"/>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29"/>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29"/>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29"/>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29"/>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5" name="Google Shape;4735;p29"/>
          <p:cNvSpPr txBox="1"/>
          <p:nvPr/>
        </p:nvSpPr>
        <p:spPr>
          <a:xfrm>
            <a:off x="651233" y="1222834"/>
            <a:ext cx="7284220" cy="56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Các lợi ích mà Google Firebase mang lại cho người dùng xuất phát từ những dịch vụ nổi bật của nó, những dịch vụ này dựa trên hai nhóm công cụ sản phẩm chính: </a:t>
            </a:r>
            <a:endParaRPr b="0" i="0" sz="1600" u="none" cap="none" strike="noStrike">
              <a:solidFill>
                <a:schemeClr val="dk1"/>
              </a:solidFill>
              <a:latin typeface="Barlow"/>
              <a:ea typeface="Barlow"/>
              <a:cs typeface="Barlow"/>
              <a:sym typeface="Barl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9" name="Shape 4739"/>
        <p:cNvGrpSpPr/>
        <p:nvPr/>
      </p:nvGrpSpPr>
      <p:grpSpPr>
        <a:xfrm>
          <a:off x="0" y="0"/>
          <a:ext cx="0" cy="0"/>
          <a:chOff x="0" y="0"/>
          <a:chExt cx="0" cy="0"/>
        </a:xfrm>
      </p:grpSpPr>
      <p:grpSp>
        <p:nvGrpSpPr>
          <p:cNvPr id="4740" name="Google Shape;4740;p30"/>
          <p:cNvGrpSpPr/>
          <p:nvPr/>
        </p:nvGrpSpPr>
        <p:grpSpPr>
          <a:xfrm>
            <a:off x="4053993" y="2659173"/>
            <a:ext cx="687255" cy="695856"/>
            <a:chOff x="3063709" y="-107293"/>
            <a:chExt cx="201908" cy="204435"/>
          </a:xfrm>
        </p:grpSpPr>
        <p:sp>
          <p:nvSpPr>
            <p:cNvPr id="4741" name="Google Shape;4741;p30"/>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30"/>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30"/>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30"/>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30"/>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30"/>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30"/>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30"/>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30"/>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30"/>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30"/>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30"/>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3" name="Google Shape;4753;p30"/>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Develop &amp; Test Your App </a:t>
            </a:r>
            <a:endParaRPr/>
          </a:p>
        </p:txBody>
      </p:sp>
      <p:grpSp>
        <p:nvGrpSpPr>
          <p:cNvPr id="4754" name="Google Shape;4754;p30"/>
          <p:cNvGrpSpPr/>
          <p:nvPr/>
        </p:nvGrpSpPr>
        <p:grpSpPr>
          <a:xfrm rot="-636634">
            <a:off x="114696" y="4636025"/>
            <a:ext cx="581336" cy="433345"/>
            <a:chOff x="4403906" y="678417"/>
            <a:chExt cx="315495" cy="235179"/>
          </a:xfrm>
        </p:grpSpPr>
        <p:sp>
          <p:nvSpPr>
            <p:cNvPr id="4755" name="Google Shape;4755;p30"/>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30"/>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30"/>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30"/>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30"/>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30"/>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30"/>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30"/>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30"/>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30"/>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30"/>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30"/>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30"/>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30"/>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9" name="Google Shape;4769;p30"/>
          <p:cNvGrpSpPr/>
          <p:nvPr/>
        </p:nvGrpSpPr>
        <p:grpSpPr>
          <a:xfrm>
            <a:off x="7646446" y="10407"/>
            <a:ext cx="1395922" cy="875378"/>
            <a:chOff x="3412760" y="-653963"/>
            <a:chExt cx="585040" cy="366877"/>
          </a:xfrm>
        </p:grpSpPr>
        <p:sp>
          <p:nvSpPr>
            <p:cNvPr id="4770" name="Google Shape;4770;p30"/>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30"/>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30"/>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30"/>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30"/>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30"/>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30"/>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30"/>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30"/>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30"/>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30"/>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30"/>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30"/>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30"/>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30"/>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30"/>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30"/>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30"/>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30"/>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30"/>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30"/>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30"/>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30"/>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30"/>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30"/>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30"/>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30"/>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30"/>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30"/>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30"/>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30"/>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1" name="Google Shape;4801;p30"/>
          <p:cNvGrpSpPr/>
          <p:nvPr/>
        </p:nvGrpSpPr>
        <p:grpSpPr>
          <a:xfrm>
            <a:off x="8015641" y="1288759"/>
            <a:ext cx="1101097" cy="1474497"/>
            <a:chOff x="343086" y="2700509"/>
            <a:chExt cx="453294" cy="607014"/>
          </a:xfrm>
        </p:grpSpPr>
        <p:sp>
          <p:nvSpPr>
            <p:cNvPr id="4802" name="Google Shape;4802;p30"/>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30"/>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30"/>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30"/>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30"/>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30"/>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30"/>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30"/>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30"/>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30"/>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30"/>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30"/>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30"/>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30"/>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30"/>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7" name="Google Shape;4817;p30"/>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30"/>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30"/>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30"/>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30"/>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30"/>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30"/>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30"/>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30"/>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26" name="Google Shape;4826;p30"/>
          <p:cNvGrpSpPr/>
          <p:nvPr/>
        </p:nvGrpSpPr>
        <p:grpSpPr>
          <a:xfrm>
            <a:off x="532536" y="494340"/>
            <a:ext cx="448054" cy="448045"/>
            <a:chOff x="6417967" y="2088665"/>
            <a:chExt cx="373658" cy="373620"/>
          </a:xfrm>
        </p:grpSpPr>
        <p:sp>
          <p:nvSpPr>
            <p:cNvPr id="4827" name="Google Shape;4827;p30"/>
            <p:cNvSpPr/>
            <p:nvPr/>
          </p:nvSpPr>
          <p:spPr>
            <a:xfrm>
              <a:off x="6423461" y="2094197"/>
              <a:ext cx="364490" cy="362711"/>
            </a:xfrm>
            <a:custGeom>
              <a:rect b="b" l="l" r="r" t="t"/>
              <a:pathLst>
                <a:path extrusionOk="0" h="9376" w="9422">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30"/>
            <p:cNvSpPr/>
            <p:nvPr/>
          </p:nvSpPr>
          <p:spPr>
            <a:xfrm>
              <a:off x="6423499" y="2223791"/>
              <a:ext cx="233116" cy="233077"/>
            </a:xfrm>
            <a:custGeom>
              <a:rect b="b" l="l" r="r" t="t"/>
              <a:pathLst>
                <a:path extrusionOk="0" h="6025" w="6026">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30"/>
            <p:cNvSpPr/>
            <p:nvPr/>
          </p:nvSpPr>
          <p:spPr>
            <a:xfrm>
              <a:off x="6465666" y="2238260"/>
              <a:ext cx="166384" cy="186423"/>
            </a:xfrm>
            <a:custGeom>
              <a:rect b="b" l="l" r="r" t="t"/>
              <a:pathLst>
                <a:path extrusionOk="0" h="4819" w="4301">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30"/>
            <p:cNvSpPr/>
            <p:nvPr/>
          </p:nvSpPr>
          <p:spPr>
            <a:xfrm>
              <a:off x="6453944" y="2146615"/>
              <a:ext cx="43830" cy="43830"/>
            </a:xfrm>
            <a:custGeom>
              <a:rect b="b" l="l" r="r" t="t"/>
              <a:pathLst>
                <a:path extrusionOk="0" h="1133" w="1133">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30"/>
            <p:cNvSpPr/>
            <p:nvPr/>
          </p:nvSpPr>
          <p:spPr>
            <a:xfrm>
              <a:off x="6722573" y="2342400"/>
              <a:ext cx="29207" cy="29207"/>
            </a:xfrm>
            <a:custGeom>
              <a:rect b="b" l="l" r="r" t="t"/>
              <a:pathLst>
                <a:path extrusionOk="0" h="755" w="755">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30"/>
            <p:cNvSpPr/>
            <p:nvPr/>
          </p:nvSpPr>
          <p:spPr>
            <a:xfrm>
              <a:off x="6530309" y="2135899"/>
              <a:ext cx="29246" cy="29246"/>
            </a:xfrm>
            <a:custGeom>
              <a:rect b="b" l="l" r="r" t="t"/>
              <a:pathLst>
                <a:path extrusionOk="0" h="756" w="756">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30"/>
            <p:cNvSpPr/>
            <p:nvPr/>
          </p:nvSpPr>
          <p:spPr>
            <a:xfrm>
              <a:off x="6495531" y="2349866"/>
              <a:ext cx="36944" cy="32805"/>
            </a:xfrm>
            <a:custGeom>
              <a:rect b="b" l="l" r="r" t="t"/>
              <a:pathLst>
                <a:path extrusionOk="0" h="848" w="955">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30"/>
            <p:cNvSpPr/>
            <p:nvPr/>
          </p:nvSpPr>
          <p:spPr>
            <a:xfrm>
              <a:off x="6564970" y="2280504"/>
              <a:ext cx="36944" cy="32805"/>
            </a:xfrm>
            <a:custGeom>
              <a:rect b="b" l="l" r="r" t="t"/>
              <a:pathLst>
                <a:path extrusionOk="0" h="848" w="955">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30"/>
            <p:cNvSpPr/>
            <p:nvPr/>
          </p:nvSpPr>
          <p:spPr>
            <a:xfrm>
              <a:off x="6500483" y="2338222"/>
              <a:ext cx="17331" cy="16248"/>
            </a:xfrm>
            <a:custGeom>
              <a:rect b="b" l="l" r="r" t="t"/>
              <a:pathLst>
                <a:path extrusionOk="0" h="420" w="448">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30"/>
            <p:cNvSpPr/>
            <p:nvPr/>
          </p:nvSpPr>
          <p:spPr>
            <a:xfrm>
              <a:off x="6554951" y="2283753"/>
              <a:ext cx="17331" cy="16248"/>
            </a:xfrm>
            <a:custGeom>
              <a:rect b="b" l="l" r="r" t="t"/>
              <a:pathLst>
                <a:path extrusionOk="0" h="420" w="448">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30"/>
            <p:cNvSpPr/>
            <p:nvPr/>
          </p:nvSpPr>
          <p:spPr>
            <a:xfrm>
              <a:off x="6525937" y="2308898"/>
              <a:ext cx="25880" cy="25377"/>
            </a:xfrm>
            <a:custGeom>
              <a:rect b="b" l="l" r="r" t="t"/>
              <a:pathLst>
                <a:path extrusionOk="0" h="656" w="669">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30"/>
            <p:cNvSpPr/>
            <p:nvPr/>
          </p:nvSpPr>
          <p:spPr>
            <a:xfrm>
              <a:off x="6596731" y="2184062"/>
              <a:ext cx="51335" cy="46770"/>
            </a:xfrm>
            <a:custGeom>
              <a:rect b="b" l="l" r="r" t="t"/>
              <a:pathLst>
                <a:path extrusionOk="0" h="1209" w="1327">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30"/>
            <p:cNvSpPr/>
            <p:nvPr/>
          </p:nvSpPr>
          <p:spPr>
            <a:xfrm>
              <a:off x="6417967" y="2088665"/>
              <a:ext cx="373658" cy="373620"/>
            </a:xfrm>
            <a:custGeom>
              <a:rect b="b" l="l" r="r" t="t"/>
              <a:pathLst>
                <a:path extrusionOk="0" h="9658" w="9659">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30"/>
            <p:cNvSpPr/>
            <p:nvPr/>
          </p:nvSpPr>
          <p:spPr>
            <a:xfrm>
              <a:off x="6459322" y="2233153"/>
              <a:ext cx="178454" cy="197448"/>
            </a:xfrm>
            <a:custGeom>
              <a:rect b="b" l="l" r="r" t="t"/>
              <a:pathLst>
                <a:path extrusionOk="0" h="5104" w="4613">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30"/>
            <p:cNvSpPr/>
            <p:nvPr/>
          </p:nvSpPr>
          <p:spPr>
            <a:xfrm>
              <a:off x="6448529" y="2141160"/>
              <a:ext cx="54739" cy="54739"/>
            </a:xfrm>
            <a:custGeom>
              <a:rect b="b" l="l" r="r" t="t"/>
              <a:pathLst>
                <a:path extrusionOk="0" h="1415" w="1415">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30"/>
            <p:cNvSpPr/>
            <p:nvPr/>
          </p:nvSpPr>
          <p:spPr>
            <a:xfrm>
              <a:off x="6717119" y="2336906"/>
              <a:ext cx="40116" cy="40194"/>
            </a:xfrm>
            <a:custGeom>
              <a:rect b="b" l="l" r="r" t="t"/>
              <a:pathLst>
                <a:path extrusionOk="0" h="1039" w="1037">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30"/>
            <p:cNvSpPr/>
            <p:nvPr/>
          </p:nvSpPr>
          <p:spPr>
            <a:xfrm>
              <a:off x="6524854" y="2130444"/>
              <a:ext cx="40155" cy="40155"/>
            </a:xfrm>
            <a:custGeom>
              <a:rect b="b" l="l" r="r" t="t"/>
              <a:pathLst>
                <a:path extrusionOk="0" h="1038" w="1038">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4" name="Google Shape;4844;p30"/>
          <p:cNvSpPr txBox="1"/>
          <p:nvPr/>
        </p:nvSpPr>
        <p:spPr>
          <a:xfrm>
            <a:off x="684779" y="1190048"/>
            <a:ext cx="7284220" cy="56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Nhóm công cụ này hay còn gọi là công cụ phát triển và kiểm thử các ứng dụng được thiết kế, bao gồm các dịch vụ nổi bật sau: </a:t>
            </a:r>
            <a:endParaRPr b="0" i="0" sz="1600" u="none" cap="none" strike="noStrike">
              <a:solidFill>
                <a:schemeClr val="dk1"/>
              </a:solidFill>
              <a:latin typeface="Barlow"/>
              <a:ea typeface="Barlow"/>
              <a:cs typeface="Barlow"/>
              <a:sym typeface="Barlow"/>
            </a:endParaRPr>
          </a:p>
        </p:txBody>
      </p:sp>
      <p:grpSp>
        <p:nvGrpSpPr>
          <p:cNvPr id="4845" name="Google Shape;4845;p30"/>
          <p:cNvGrpSpPr/>
          <p:nvPr/>
        </p:nvGrpSpPr>
        <p:grpSpPr>
          <a:xfrm>
            <a:off x="1156492" y="2007174"/>
            <a:ext cx="300011" cy="2229364"/>
            <a:chOff x="608898" y="1457068"/>
            <a:chExt cx="300011" cy="2229364"/>
          </a:xfrm>
        </p:grpSpPr>
        <p:sp>
          <p:nvSpPr>
            <p:cNvPr id="4846" name="Google Shape;4846;p30"/>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30"/>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30"/>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30"/>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30"/>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51" name="Google Shape;4851;p30"/>
          <p:cNvSpPr txBox="1"/>
          <p:nvPr/>
        </p:nvSpPr>
        <p:spPr>
          <a:xfrm>
            <a:off x="1398081" y="1909411"/>
            <a:ext cx="2070855"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Realtime Database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Crashlytics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Cloud Firestore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Authentication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Cloud Functions </a:t>
            </a:r>
            <a:endParaRPr b="0" i="0" sz="1600" u="none" cap="none" strike="noStrike">
              <a:solidFill>
                <a:schemeClr val="dk1"/>
              </a:solidFill>
              <a:latin typeface="Barlow"/>
              <a:ea typeface="Barlow"/>
              <a:cs typeface="Barlow"/>
              <a:sym typeface="Barlow"/>
            </a:endParaRPr>
          </a:p>
        </p:txBody>
      </p:sp>
      <p:grpSp>
        <p:nvGrpSpPr>
          <p:cNvPr id="4852" name="Google Shape;4852;p30"/>
          <p:cNvGrpSpPr/>
          <p:nvPr/>
        </p:nvGrpSpPr>
        <p:grpSpPr>
          <a:xfrm>
            <a:off x="4397781" y="2008922"/>
            <a:ext cx="295486" cy="1743730"/>
            <a:chOff x="608898" y="1457068"/>
            <a:chExt cx="295486" cy="1743730"/>
          </a:xfrm>
        </p:grpSpPr>
        <p:sp>
          <p:nvSpPr>
            <p:cNvPr id="4853" name="Google Shape;4853;p30"/>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30"/>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30"/>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30"/>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57" name="Google Shape;4857;p30"/>
          <p:cNvSpPr txBox="1"/>
          <p:nvPr/>
        </p:nvSpPr>
        <p:spPr>
          <a:xfrm>
            <a:off x="4639370" y="1911159"/>
            <a:ext cx="2485483"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Cloud Storage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Hosting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Test Lab for Android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Performance Monitoring </a:t>
            </a:r>
            <a:endParaRPr b="0" i="0" sz="1600" u="none" cap="none" strike="noStrike">
              <a:solidFill>
                <a:schemeClr val="dk1"/>
              </a:solidFill>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1" name="Shape 4861"/>
        <p:cNvGrpSpPr/>
        <p:nvPr/>
      </p:nvGrpSpPr>
      <p:grpSpPr>
        <a:xfrm>
          <a:off x="0" y="0"/>
          <a:ext cx="0" cy="0"/>
          <a:chOff x="0" y="0"/>
          <a:chExt cx="0" cy="0"/>
        </a:xfrm>
      </p:grpSpPr>
      <p:grpSp>
        <p:nvGrpSpPr>
          <p:cNvPr id="4862" name="Google Shape;4862;p31"/>
          <p:cNvGrpSpPr/>
          <p:nvPr/>
        </p:nvGrpSpPr>
        <p:grpSpPr>
          <a:xfrm>
            <a:off x="4053993" y="2659173"/>
            <a:ext cx="687255" cy="695856"/>
            <a:chOff x="3063709" y="-107293"/>
            <a:chExt cx="201908" cy="204435"/>
          </a:xfrm>
        </p:grpSpPr>
        <p:sp>
          <p:nvSpPr>
            <p:cNvPr id="4863" name="Google Shape;4863;p31"/>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31"/>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31"/>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31"/>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31"/>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31"/>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31"/>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31"/>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31"/>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31"/>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31"/>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31"/>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5" name="Google Shape;4875;p31"/>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Develop &amp; Test Your App </a:t>
            </a:r>
            <a:endParaRPr/>
          </a:p>
        </p:txBody>
      </p:sp>
      <p:grpSp>
        <p:nvGrpSpPr>
          <p:cNvPr id="4876" name="Google Shape;4876;p31"/>
          <p:cNvGrpSpPr/>
          <p:nvPr/>
        </p:nvGrpSpPr>
        <p:grpSpPr>
          <a:xfrm rot="-636634">
            <a:off x="114696" y="4636025"/>
            <a:ext cx="581336" cy="433345"/>
            <a:chOff x="4403906" y="678417"/>
            <a:chExt cx="315495" cy="235179"/>
          </a:xfrm>
        </p:grpSpPr>
        <p:sp>
          <p:nvSpPr>
            <p:cNvPr id="4877" name="Google Shape;4877;p31"/>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31"/>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31"/>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31"/>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31"/>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31"/>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31"/>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31"/>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31"/>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31"/>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31"/>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31"/>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31"/>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31"/>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1" name="Google Shape;4891;p31"/>
          <p:cNvGrpSpPr/>
          <p:nvPr/>
        </p:nvGrpSpPr>
        <p:grpSpPr>
          <a:xfrm>
            <a:off x="7646446" y="10407"/>
            <a:ext cx="1395922" cy="875378"/>
            <a:chOff x="3412760" y="-653963"/>
            <a:chExt cx="585040" cy="366877"/>
          </a:xfrm>
        </p:grpSpPr>
        <p:sp>
          <p:nvSpPr>
            <p:cNvPr id="4892" name="Google Shape;4892;p31"/>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31"/>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31"/>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31"/>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31"/>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31"/>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31"/>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31"/>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31"/>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31"/>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31"/>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31"/>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31"/>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31"/>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31"/>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31"/>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31"/>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31"/>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31"/>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31"/>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31"/>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31"/>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31"/>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31"/>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31"/>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31"/>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31"/>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31"/>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31"/>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31"/>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31"/>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3" name="Google Shape;4923;p31"/>
          <p:cNvGrpSpPr/>
          <p:nvPr/>
        </p:nvGrpSpPr>
        <p:grpSpPr>
          <a:xfrm>
            <a:off x="8015641" y="1288759"/>
            <a:ext cx="1101097" cy="1474497"/>
            <a:chOff x="343086" y="2700509"/>
            <a:chExt cx="453294" cy="607014"/>
          </a:xfrm>
        </p:grpSpPr>
        <p:sp>
          <p:nvSpPr>
            <p:cNvPr id="4924" name="Google Shape;4924;p31"/>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31"/>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31"/>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31"/>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31"/>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31"/>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31"/>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31"/>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31"/>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31"/>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31"/>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31"/>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31"/>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31"/>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31"/>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9" name="Google Shape;4939;p31"/>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31"/>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31"/>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31"/>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31"/>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31"/>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31"/>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31"/>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31"/>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8" name="Google Shape;4948;p31"/>
          <p:cNvGrpSpPr/>
          <p:nvPr/>
        </p:nvGrpSpPr>
        <p:grpSpPr>
          <a:xfrm>
            <a:off x="532536" y="494340"/>
            <a:ext cx="448054" cy="448045"/>
            <a:chOff x="6417967" y="2088665"/>
            <a:chExt cx="373658" cy="373620"/>
          </a:xfrm>
        </p:grpSpPr>
        <p:sp>
          <p:nvSpPr>
            <p:cNvPr id="4949" name="Google Shape;4949;p31"/>
            <p:cNvSpPr/>
            <p:nvPr/>
          </p:nvSpPr>
          <p:spPr>
            <a:xfrm>
              <a:off x="6423461" y="2094197"/>
              <a:ext cx="364490" cy="362711"/>
            </a:xfrm>
            <a:custGeom>
              <a:rect b="b" l="l" r="r" t="t"/>
              <a:pathLst>
                <a:path extrusionOk="0" h="9376" w="9422">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31"/>
            <p:cNvSpPr/>
            <p:nvPr/>
          </p:nvSpPr>
          <p:spPr>
            <a:xfrm>
              <a:off x="6423499" y="2223791"/>
              <a:ext cx="233116" cy="233077"/>
            </a:xfrm>
            <a:custGeom>
              <a:rect b="b" l="l" r="r" t="t"/>
              <a:pathLst>
                <a:path extrusionOk="0" h="6025" w="6026">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31"/>
            <p:cNvSpPr/>
            <p:nvPr/>
          </p:nvSpPr>
          <p:spPr>
            <a:xfrm>
              <a:off x="6465666" y="2238260"/>
              <a:ext cx="166384" cy="186423"/>
            </a:xfrm>
            <a:custGeom>
              <a:rect b="b" l="l" r="r" t="t"/>
              <a:pathLst>
                <a:path extrusionOk="0" h="4819" w="4301">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31"/>
            <p:cNvSpPr/>
            <p:nvPr/>
          </p:nvSpPr>
          <p:spPr>
            <a:xfrm>
              <a:off x="6453944" y="2146615"/>
              <a:ext cx="43830" cy="43830"/>
            </a:xfrm>
            <a:custGeom>
              <a:rect b="b" l="l" r="r" t="t"/>
              <a:pathLst>
                <a:path extrusionOk="0" h="1133" w="1133">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31"/>
            <p:cNvSpPr/>
            <p:nvPr/>
          </p:nvSpPr>
          <p:spPr>
            <a:xfrm>
              <a:off x="6722573" y="2342400"/>
              <a:ext cx="29207" cy="29207"/>
            </a:xfrm>
            <a:custGeom>
              <a:rect b="b" l="l" r="r" t="t"/>
              <a:pathLst>
                <a:path extrusionOk="0" h="755" w="755">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31"/>
            <p:cNvSpPr/>
            <p:nvPr/>
          </p:nvSpPr>
          <p:spPr>
            <a:xfrm>
              <a:off x="6530309" y="2135899"/>
              <a:ext cx="29246" cy="29246"/>
            </a:xfrm>
            <a:custGeom>
              <a:rect b="b" l="l" r="r" t="t"/>
              <a:pathLst>
                <a:path extrusionOk="0" h="756" w="756">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31"/>
            <p:cNvSpPr/>
            <p:nvPr/>
          </p:nvSpPr>
          <p:spPr>
            <a:xfrm>
              <a:off x="6495531" y="2349866"/>
              <a:ext cx="36944" cy="32805"/>
            </a:xfrm>
            <a:custGeom>
              <a:rect b="b" l="l" r="r" t="t"/>
              <a:pathLst>
                <a:path extrusionOk="0" h="848" w="955">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31"/>
            <p:cNvSpPr/>
            <p:nvPr/>
          </p:nvSpPr>
          <p:spPr>
            <a:xfrm>
              <a:off x="6564970" y="2280504"/>
              <a:ext cx="36944" cy="32805"/>
            </a:xfrm>
            <a:custGeom>
              <a:rect b="b" l="l" r="r" t="t"/>
              <a:pathLst>
                <a:path extrusionOk="0" h="848" w="955">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31"/>
            <p:cNvSpPr/>
            <p:nvPr/>
          </p:nvSpPr>
          <p:spPr>
            <a:xfrm>
              <a:off x="6500483" y="2338222"/>
              <a:ext cx="17331" cy="16248"/>
            </a:xfrm>
            <a:custGeom>
              <a:rect b="b" l="l" r="r" t="t"/>
              <a:pathLst>
                <a:path extrusionOk="0" h="420" w="448">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31"/>
            <p:cNvSpPr/>
            <p:nvPr/>
          </p:nvSpPr>
          <p:spPr>
            <a:xfrm>
              <a:off x="6554951" y="2283753"/>
              <a:ext cx="17331" cy="16248"/>
            </a:xfrm>
            <a:custGeom>
              <a:rect b="b" l="l" r="r" t="t"/>
              <a:pathLst>
                <a:path extrusionOk="0" h="420" w="448">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31"/>
            <p:cNvSpPr/>
            <p:nvPr/>
          </p:nvSpPr>
          <p:spPr>
            <a:xfrm>
              <a:off x="6525937" y="2308898"/>
              <a:ext cx="25880" cy="25377"/>
            </a:xfrm>
            <a:custGeom>
              <a:rect b="b" l="l" r="r" t="t"/>
              <a:pathLst>
                <a:path extrusionOk="0" h="656" w="669">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31"/>
            <p:cNvSpPr/>
            <p:nvPr/>
          </p:nvSpPr>
          <p:spPr>
            <a:xfrm>
              <a:off x="6596731" y="2184062"/>
              <a:ext cx="51335" cy="46770"/>
            </a:xfrm>
            <a:custGeom>
              <a:rect b="b" l="l" r="r" t="t"/>
              <a:pathLst>
                <a:path extrusionOk="0" h="1209" w="1327">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31"/>
            <p:cNvSpPr/>
            <p:nvPr/>
          </p:nvSpPr>
          <p:spPr>
            <a:xfrm>
              <a:off x="6417967" y="2088665"/>
              <a:ext cx="373658" cy="373620"/>
            </a:xfrm>
            <a:custGeom>
              <a:rect b="b" l="l" r="r" t="t"/>
              <a:pathLst>
                <a:path extrusionOk="0" h="9658" w="9659">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31"/>
            <p:cNvSpPr/>
            <p:nvPr/>
          </p:nvSpPr>
          <p:spPr>
            <a:xfrm>
              <a:off x="6459322" y="2233153"/>
              <a:ext cx="178454" cy="197448"/>
            </a:xfrm>
            <a:custGeom>
              <a:rect b="b" l="l" r="r" t="t"/>
              <a:pathLst>
                <a:path extrusionOk="0" h="5104" w="4613">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31"/>
            <p:cNvSpPr/>
            <p:nvPr/>
          </p:nvSpPr>
          <p:spPr>
            <a:xfrm>
              <a:off x="6448529" y="2141160"/>
              <a:ext cx="54739" cy="54739"/>
            </a:xfrm>
            <a:custGeom>
              <a:rect b="b" l="l" r="r" t="t"/>
              <a:pathLst>
                <a:path extrusionOk="0" h="1415" w="1415">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31"/>
            <p:cNvSpPr/>
            <p:nvPr/>
          </p:nvSpPr>
          <p:spPr>
            <a:xfrm>
              <a:off x="6717119" y="2336906"/>
              <a:ext cx="40116" cy="40194"/>
            </a:xfrm>
            <a:custGeom>
              <a:rect b="b" l="l" r="r" t="t"/>
              <a:pathLst>
                <a:path extrusionOk="0" h="1039" w="1037">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31"/>
            <p:cNvSpPr/>
            <p:nvPr/>
          </p:nvSpPr>
          <p:spPr>
            <a:xfrm>
              <a:off x="6524854" y="2130444"/>
              <a:ext cx="40155" cy="40155"/>
            </a:xfrm>
            <a:custGeom>
              <a:rect b="b" l="l" r="r" t="t"/>
              <a:pathLst>
                <a:path extrusionOk="0" h="1038" w="1038">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66" name="Google Shape;4966;p31"/>
          <p:cNvSpPr txBox="1"/>
          <p:nvPr/>
        </p:nvSpPr>
        <p:spPr>
          <a:xfrm>
            <a:off x="684779" y="1190048"/>
            <a:ext cx="7284220" cy="118666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1" i="0" lang="vi-VN" sz="1600" u="none" cap="none" strike="noStrike">
                <a:solidFill>
                  <a:schemeClr val="dk1"/>
                </a:solidFill>
                <a:latin typeface="Barlow"/>
                <a:ea typeface="Barlow"/>
                <a:cs typeface="Barlow"/>
                <a:sym typeface="Barlow"/>
              </a:rPr>
              <a:t>Realtime Database </a:t>
            </a:r>
            <a:r>
              <a:rPr b="0" i="0" lang="vi-VN" sz="1600" u="none" cap="none" strike="noStrike">
                <a:solidFill>
                  <a:schemeClr val="dk1"/>
                </a:solidFill>
                <a:latin typeface="Barlow"/>
                <a:ea typeface="Barlow"/>
                <a:cs typeface="Barlow"/>
                <a:sym typeface="Barlow"/>
              </a:rPr>
              <a:t>là dịch vụ lưu trữ và đồng bộ dữ liệu người dùng thời gian thực. Có hỗ trợ cho Android, IOS, Web, C++, Unity và Xamarin. Người dùng có thể lưu trữ và lấy dữ liệu từ máy chủ rất dễ dàng.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 </a:t>
            </a:r>
            <a:endParaRPr b="0" i="0" sz="1600" u="none" cap="none" strike="noStrike">
              <a:solidFill>
                <a:schemeClr val="dk1"/>
              </a:solidFill>
              <a:latin typeface="Barlow"/>
              <a:ea typeface="Barlow"/>
              <a:cs typeface="Barlow"/>
              <a:sym typeface="Barlow"/>
            </a:endParaRPr>
          </a:p>
        </p:txBody>
      </p:sp>
      <p:pic>
        <p:nvPicPr>
          <p:cNvPr descr="Real-Time Database: An Overview with Use Cases | Hazelcast" id="4967" name="Google Shape;4967;p31"/>
          <p:cNvPicPr preferRelativeResize="0"/>
          <p:nvPr/>
        </p:nvPicPr>
        <p:blipFill rotWithShape="1">
          <a:blip r:embed="rId3">
            <a:alphaModFix/>
          </a:blip>
          <a:srcRect b="0" l="0" r="0" t="0"/>
          <a:stretch/>
        </p:blipFill>
        <p:spPr>
          <a:xfrm>
            <a:off x="2292119" y="2294763"/>
            <a:ext cx="4688341" cy="19808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1" name="Shape 4971"/>
        <p:cNvGrpSpPr/>
        <p:nvPr/>
      </p:nvGrpSpPr>
      <p:grpSpPr>
        <a:xfrm>
          <a:off x="0" y="0"/>
          <a:ext cx="0" cy="0"/>
          <a:chOff x="0" y="0"/>
          <a:chExt cx="0" cy="0"/>
        </a:xfrm>
      </p:grpSpPr>
      <p:grpSp>
        <p:nvGrpSpPr>
          <p:cNvPr id="4972" name="Google Shape;4972;p32"/>
          <p:cNvGrpSpPr/>
          <p:nvPr/>
        </p:nvGrpSpPr>
        <p:grpSpPr>
          <a:xfrm>
            <a:off x="4053993" y="2659173"/>
            <a:ext cx="687255" cy="695856"/>
            <a:chOff x="3063709" y="-107293"/>
            <a:chExt cx="201908" cy="204435"/>
          </a:xfrm>
        </p:grpSpPr>
        <p:sp>
          <p:nvSpPr>
            <p:cNvPr id="4973" name="Google Shape;4973;p3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3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3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3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3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3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3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3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3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3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3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3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5" name="Google Shape;4985;p32"/>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Develop &amp; Test Your App </a:t>
            </a:r>
            <a:endParaRPr/>
          </a:p>
        </p:txBody>
      </p:sp>
      <p:grpSp>
        <p:nvGrpSpPr>
          <p:cNvPr id="4986" name="Google Shape;4986;p32"/>
          <p:cNvGrpSpPr/>
          <p:nvPr/>
        </p:nvGrpSpPr>
        <p:grpSpPr>
          <a:xfrm rot="-636634">
            <a:off x="114696" y="4636025"/>
            <a:ext cx="581336" cy="433345"/>
            <a:chOff x="4403906" y="678417"/>
            <a:chExt cx="315495" cy="235179"/>
          </a:xfrm>
        </p:grpSpPr>
        <p:sp>
          <p:nvSpPr>
            <p:cNvPr id="4987" name="Google Shape;4987;p32"/>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32"/>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32"/>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32"/>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32"/>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32"/>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32"/>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32"/>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32"/>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32"/>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32"/>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32"/>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32"/>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32"/>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1" name="Google Shape;5001;p32"/>
          <p:cNvGrpSpPr/>
          <p:nvPr/>
        </p:nvGrpSpPr>
        <p:grpSpPr>
          <a:xfrm>
            <a:off x="7646446" y="10407"/>
            <a:ext cx="1395922" cy="875378"/>
            <a:chOff x="3412760" y="-653963"/>
            <a:chExt cx="585040" cy="366877"/>
          </a:xfrm>
        </p:grpSpPr>
        <p:sp>
          <p:nvSpPr>
            <p:cNvPr id="5002" name="Google Shape;5002;p32"/>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32"/>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32"/>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32"/>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32"/>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32"/>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32"/>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32"/>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32"/>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32"/>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32"/>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32"/>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32"/>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32"/>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32"/>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32"/>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32"/>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32"/>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32"/>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32"/>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32"/>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32"/>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32"/>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32"/>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32"/>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32"/>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32"/>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32"/>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32"/>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32"/>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32"/>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3" name="Google Shape;5033;p32"/>
          <p:cNvGrpSpPr/>
          <p:nvPr/>
        </p:nvGrpSpPr>
        <p:grpSpPr>
          <a:xfrm>
            <a:off x="8015641" y="1288759"/>
            <a:ext cx="1101097" cy="1474497"/>
            <a:chOff x="343086" y="2700509"/>
            <a:chExt cx="453294" cy="607014"/>
          </a:xfrm>
        </p:grpSpPr>
        <p:sp>
          <p:nvSpPr>
            <p:cNvPr id="5034" name="Google Shape;5034;p32"/>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32"/>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32"/>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32"/>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32"/>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32"/>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32"/>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32"/>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32"/>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32"/>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32"/>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32"/>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32"/>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32"/>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32"/>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9" name="Google Shape;5049;p32"/>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32"/>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32"/>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32"/>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32"/>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32"/>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32"/>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32"/>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32"/>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58" name="Google Shape;5058;p32"/>
          <p:cNvGrpSpPr/>
          <p:nvPr/>
        </p:nvGrpSpPr>
        <p:grpSpPr>
          <a:xfrm>
            <a:off x="532536" y="494340"/>
            <a:ext cx="448054" cy="448045"/>
            <a:chOff x="6417967" y="2088665"/>
            <a:chExt cx="373658" cy="373620"/>
          </a:xfrm>
        </p:grpSpPr>
        <p:sp>
          <p:nvSpPr>
            <p:cNvPr id="5059" name="Google Shape;5059;p32"/>
            <p:cNvSpPr/>
            <p:nvPr/>
          </p:nvSpPr>
          <p:spPr>
            <a:xfrm>
              <a:off x="6423461" y="2094197"/>
              <a:ext cx="364490" cy="362711"/>
            </a:xfrm>
            <a:custGeom>
              <a:rect b="b" l="l" r="r" t="t"/>
              <a:pathLst>
                <a:path extrusionOk="0" h="9376" w="9422">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32"/>
            <p:cNvSpPr/>
            <p:nvPr/>
          </p:nvSpPr>
          <p:spPr>
            <a:xfrm>
              <a:off x="6423499" y="2223791"/>
              <a:ext cx="233116" cy="233077"/>
            </a:xfrm>
            <a:custGeom>
              <a:rect b="b" l="l" r="r" t="t"/>
              <a:pathLst>
                <a:path extrusionOk="0" h="6025" w="6026">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32"/>
            <p:cNvSpPr/>
            <p:nvPr/>
          </p:nvSpPr>
          <p:spPr>
            <a:xfrm>
              <a:off x="6465666" y="2238260"/>
              <a:ext cx="166384" cy="186423"/>
            </a:xfrm>
            <a:custGeom>
              <a:rect b="b" l="l" r="r" t="t"/>
              <a:pathLst>
                <a:path extrusionOk="0" h="4819" w="4301">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32"/>
            <p:cNvSpPr/>
            <p:nvPr/>
          </p:nvSpPr>
          <p:spPr>
            <a:xfrm>
              <a:off x="6453944" y="2146615"/>
              <a:ext cx="43830" cy="43830"/>
            </a:xfrm>
            <a:custGeom>
              <a:rect b="b" l="l" r="r" t="t"/>
              <a:pathLst>
                <a:path extrusionOk="0" h="1133" w="1133">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32"/>
            <p:cNvSpPr/>
            <p:nvPr/>
          </p:nvSpPr>
          <p:spPr>
            <a:xfrm>
              <a:off x="6722573" y="2342400"/>
              <a:ext cx="29207" cy="29207"/>
            </a:xfrm>
            <a:custGeom>
              <a:rect b="b" l="l" r="r" t="t"/>
              <a:pathLst>
                <a:path extrusionOk="0" h="755" w="755">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32"/>
            <p:cNvSpPr/>
            <p:nvPr/>
          </p:nvSpPr>
          <p:spPr>
            <a:xfrm>
              <a:off x="6530309" y="2135899"/>
              <a:ext cx="29246" cy="29246"/>
            </a:xfrm>
            <a:custGeom>
              <a:rect b="b" l="l" r="r" t="t"/>
              <a:pathLst>
                <a:path extrusionOk="0" h="756" w="756">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32"/>
            <p:cNvSpPr/>
            <p:nvPr/>
          </p:nvSpPr>
          <p:spPr>
            <a:xfrm>
              <a:off x="6495531" y="2349866"/>
              <a:ext cx="36944" cy="32805"/>
            </a:xfrm>
            <a:custGeom>
              <a:rect b="b" l="l" r="r" t="t"/>
              <a:pathLst>
                <a:path extrusionOk="0" h="848" w="955">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32"/>
            <p:cNvSpPr/>
            <p:nvPr/>
          </p:nvSpPr>
          <p:spPr>
            <a:xfrm>
              <a:off x="6564970" y="2280504"/>
              <a:ext cx="36944" cy="32805"/>
            </a:xfrm>
            <a:custGeom>
              <a:rect b="b" l="l" r="r" t="t"/>
              <a:pathLst>
                <a:path extrusionOk="0" h="848" w="955">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32"/>
            <p:cNvSpPr/>
            <p:nvPr/>
          </p:nvSpPr>
          <p:spPr>
            <a:xfrm>
              <a:off x="6500483" y="2338222"/>
              <a:ext cx="17331" cy="16248"/>
            </a:xfrm>
            <a:custGeom>
              <a:rect b="b" l="l" r="r" t="t"/>
              <a:pathLst>
                <a:path extrusionOk="0" h="420" w="448">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32"/>
            <p:cNvSpPr/>
            <p:nvPr/>
          </p:nvSpPr>
          <p:spPr>
            <a:xfrm>
              <a:off x="6554951" y="2283753"/>
              <a:ext cx="17331" cy="16248"/>
            </a:xfrm>
            <a:custGeom>
              <a:rect b="b" l="l" r="r" t="t"/>
              <a:pathLst>
                <a:path extrusionOk="0" h="420" w="448">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32"/>
            <p:cNvSpPr/>
            <p:nvPr/>
          </p:nvSpPr>
          <p:spPr>
            <a:xfrm>
              <a:off x="6525937" y="2308898"/>
              <a:ext cx="25880" cy="25377"/>
            </a:xfrm>
            <a:custGeom>
              <a:rect b="b" l="l" r="r" t="t"/>
              <a:pathLst>
                <a:path extrusionOk="0" h="656" w="669">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32"/>
            <p:cNvSpPr/>
            <p:nvPr/>
          </p:nvSpPr>
          <p:spPr>
            <a:xfrm>
              <a:off x="6596731" y="2184062"/>
              <a:ext cx="51335" cy="46770"/>
            </a:xfrm>
            <a:custGeom>
              <a:rect b="b" l="l" r="r" t="t"/>
              <a:pathLst>
                <a:path extrusionOk="0" h="1209" w="1327">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32"/>
            <p:cNvSpPr/>
            <p:nvPr/>
          </p:nvSpPr>
          <p:spPr>
            <a:xfrm>
              <a:off x="6417967" y="2088665"/>
              <a:ext cx="373658" cy="373620"/>
            </a:xfrm>
            <a:custGeom>
              <a:rect b="b" l="l" r="r" t="t"/>
              <a:pathLst>
                <a:path extrusionOk="0" h="9658" w="9659">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32"/>
            <p:cNvSpPr/>
            <p:nvPr/>
          </p:nvSpPr>
          <p:spPr>
            <a:xfrm>
              <a:off x="6459322" y="2233153"/>
              <a:ext cx="178454" cy="197448"/>
            </a:xfrm>
            <a:custGeom>
              <a:rect b="b" l="l" r="r" t="t"/>
              <a:pathLst>
                <a:path extrusionOk="0" h="5104" w="4613">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32"/>
            <p:cNvSpPr/>
            <p:nvPr/>
          </p:nvSpPr>
          <p:spPr>
            <a:xfrm>
              <a:off x="6448529" y="2141160"/>
              <a:ext cx="54739" cy="54739"/>
            </a:xfrm>
            <a:custGeom>
              <a:rect b="b" l="l" r="r" t="t"/>
              <a:pathLst>
                <a:path extrusionOk="0" h="1415" w="1415">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32"/>
            <p:cNvSpPr/>
            <p:nvPr/>
          </p:nvSpPr>
          <p:spPr>
            <a:xfrm>
              <a:off x="6717119" y="2336906"/>
              <a:ext cx="40116" cy="40194"/>
            </a:xfrm>
            <a:custGeom>
              <a:rect b="b" l="l" r="r" t="t"/>
              <a:pathLst>
                <a:path extrusionOk="0" h="1039" w="1037">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32"/>
            <p:cNvSpPr/>
            <p:nvPr/>
          </p:nvSpPr>
          <p:spPr>
            <a:xfrm>
              <a:off x="6524854" y="2130444"/>
              <a:ext cx="40155" cy="40155"/>
            </a:xfrm>
            <a:custGeom>
              <a:rect b="b" l="l" r="r" t="t"/>
              <a:pathLst>
                <a:path extrusionOk="0" h="1038" w="1038">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6" name="Google Shape;5076;p32"/>
          <p:cNvSpPr txBox="1"/>
          <p:nvPr/>
        </p:nvSpPr>
        <p:spPr>
          <a:xfrm>
            <a:off x="684779" y="1190048"/>
            <a:ext cx="7284220" cy="118666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1" i="0" lang="vi-VN" sz="1600" u="none" cap="none" strike="noStrike">
                <a:solidFill>
                  <a:schemeClr val="dk1"/>
                </a:solidFill>
                <a:latin typeface="Barlow"/>
                <a:ea typeface="Barlow"/>
                <a:cs typeface="Barlow"/>
                <a:sym typeface="Barlow"/>
              </a:rPr>
              <a:t>Crashlytics</a:t>
            </a:r>
            <a:r>
              <a:rPr b="0" i="0" lang="vi-VN" sz="1600" u="none" cap="none" strike="noStrike">
                <a:solidFill>
                  <a:schemeClr val="dk1"/>
                </a:solidFill>
                <a:latin typeface="Barlow"/>
                <a:ea typeface="Barlow"/>
                <a:cs typeface="Barlow"/>
                <a:sym typeface="Barlow"/>
              </a:rPr>
              <a:t> là hệ thống theo dõi và lưu trữ thông tin lỗi của ứng dụng. Các thông tin lỗi sẽ được thu thập triệt để và trình bày hợp lý. Từ mỗi chu trình hoạt động đến khi xảy ra lỗi. </a:t>
            </a:r>
            <a:endParaRPr b="0" i="0" sz="1600" u="none" cap="none" strike="noStrike">
              <a:solidFill>
                <a:schemeClr val="dk1"/>
              </a:solidFill>
              <a:latin typeface="Barlow"/>
              <a:ea typeface="Barlow"/>
              <a:cs typeface="Barlow"/>
              <a:sym typeface="Barlow"/>
            </a:endParaRPr>
          </a:p>
        </p:txBody>
      </p:sp>
      <p:pic>
        <p:nvPicPr>
          <p:cNvPr descr="Introducing Firebase Crashlytics - YouTube" id="5077" name="Google Shape;5077;p32"/>
          <p:cNvPicPr preferRelativeResize="0"/>
          <p:nvPr/>
        </p:nvPicPr>
        <p:blipFill rotWithShape="1">
          <a:blip r:embed="rId3">
            <a:alphaModFix/>
          </a:blip>
          <a:srcRect b="0" l="0" r="0" t="0"/>
          <a:stretch/>
        </p:blipFill>
        <p:spPr>
          <a:xfrm>
            <a:off x="2343229" y="2102507"/>
            <a:ext cx="4389253" cy="24776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1" name="Shape 5081"/>
        <p:cNvGrpSpPr/>
        <p:nvPr/>
      </p:nvGrpSpPr>
      <p:grpSpPr>
        <a:xfrm>
          <a:off x="0" y="0"/>
          <a:ext cx="0" cy="0"/>
          <a:chOff x="0" y="0"/>
          <a:chExt cx="0" cy="0"/>
        </a:xfrm>
      </p:grpSpPr>
      <p:grpSp>
        <p:nvGrpSpPr>
          <p:cNvPr id="5082" name="Google Shape;5082;p33"/>
          <p:cNvGrpSpPr/>
          <p:nvPr/>
        </p:nvGrpSpPr>
        <p:grpSpPr>
          <a:xfrm>
            <a:off x="4053993" y="2659173"/>
            <a:ext cx="687255" cy="695856"/>
            <a:chOff x="3063709" y="-107293"/>
            <a:chExt cx="201908" cy="204435"/>
          </a:xfrm>
        </p:grpSpPr>
        <p:sp>
          <p:nvSpPr>
            <p:cNvPr id="5083" name="Google Shape;5083;p33"/>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33"/>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33"/>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33"/>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33"/>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33"/>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33"/>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33"/>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33"/>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33"/>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33"/>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33"/>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5" name="Google Shape;5095;p33"/>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Grow &amp; Engage Your Audience</a:t>
            </a:r>
            <a:endParaRPr/>
          </a:p>
        </p:txBody>
      </p:sp>
      <p:grpSp>
        <p:nvGrpSpPr>
          <p:cNvPr id="5096" name="Google Shape;5096;p33"/>
          <p:cNvGrpSpPr/>
          <p:nvPr/>
        </p:nvGrpSpPr>
        <p:grpSpPr>
          <a:xfrm rot="-636634">
            <a:off x="114696" y="4636025"/>
            <a:ext cx="581336" cy="433345"/>
            <a:chOff x="4403906" y="678417"/>
            <a:chExt cx="315495" cy="235179"/>
          </a:xfrm>
        </p:grpSpPr>
        <p:sp>
          <p:nvSpPr>
            <p:cNvPr id="5097" name="Google Shape;5097;p33"/>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33"/>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33"/>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33"/>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33"/>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33"/>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33"/>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33"/>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33"/>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33"/>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33"/>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33"/>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33"/>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33"/>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1" name="Google Shape;5111;p33"/>
          <p:cNvGrpSpPr/>
          <p:nvPr/>
        </p:nvGrpSpPr>
        <p:grpSpPr>
          <a:xfrm>
            <a:off x="8171021" y="-68440"/>
            <a:ext cx="1143668" cy="717190"/>
            <a:chOff x="3412760" y="-653963"/>
            <a:chExt cx="585040" cy="366877"/>
          </a:xfrm>
        </p:grpSpPr>
        <p:sp>
          <p:nvSpPr>
            <p:cNvPr id="5112" name="Google Shape;5112;p33"/>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33"/>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33"/>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33"/>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33"/>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33"/>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33"/>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33"/>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33"/>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33"/>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33"/>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33"/>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33"/>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33"/>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33"/>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33"/>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33"/>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33"/>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33"/>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33"/>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33"/>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33"/>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33"/>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33"/>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33"/>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33"/>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33"/>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33"/>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33"/>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33"/>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33"/>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3" name="Google Shape;5143;p33"/>
          <p:cNvGrpSpPr/>
          <p:nvPr/>
        </p:nvGrpSpPr>
        <p:grpSpPr>
          <a:xfrm>
            <a:off x="8015641" y="1288759"/>
            <a:ext cx="1101097" cy="1474497"/>
            <a:chOff x="343086" y="2700509"/>
            <a:chExt cx="453294" cy="607014"/>
          </a:xfrm>
        </p:grpSpPr>
        <p:sp>
          <p:nvSpPr>
            <p:cNvPr id="5144" name="Google Shape;5144;p33"/>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33"/>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33"/>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33"/>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33"/>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33"/>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33"/>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33"/>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33"/>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33"/>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33"/>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33"/>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33"/>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33"/>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33"/>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59" name="Google Shape;5159;p33"/>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33"/>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33"/>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33"/>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33"/>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33"/>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33"/>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33"/>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33"/>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33"/>
          <p:cNvSpPr txBox="1"/>
          <p:nvPr/>
        </p:nvSpPr>
        <p:spPr>
          <a:xfrm>
            <a:off x="684779" y="1190048"/>
            <a:ext cx="7284220" cy="56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Nhóm công cụ này hay còn gọi là công cụ phát triển và kiểm thử các ứng dụng được thiết kế, bao gồm các dịch vụ nổi bật sau: </a:t>
            </a:r>
            <a:endParaRPr b="0" i="0" sz="1600" u="none" cap="none" strike="noStrike">
              <a:solidFill>
                <a:schemeClr val="dk1"/>
              </a:solidFill>
              <a:latin typeface="Barlow"/>
              <a:ea typeface="Barlow"/>
              <a:cs typeface="Barlow"/>
              <a:sym typeface="Barlow"/>
            </a:endParaRPr>
          </a:p>
        </p:txBody>
      </p:sp>
      <p:grpSp>
        <p:nvGrpSpPr>
          <p:cNvPr id="5169" name="Google Shape;5169;p33"/>
          <p:cNvGrpSpPr/>
          <p:nvPr/>
        </p:nvGrpSpPr>
        <p:grpSpPr>
          <a:xfrm>
            <a:off x="1156492" y="2007174"/>
            <a:ext cx="300011" cy="2229364"/>
            <a:chOff x="608898" y="1457068"/>
            <a:chExt cx="300011" cy="2229364"/>
          </a:xfrm>
        </p:grpSpPr>
        <p:sp>
          <p:nvSpPr>
            <p:cNvPr id="5170" name="Google Shape;5170;p33"/>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33"/>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33"/>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33"/>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33"/>
            <p:cNvSpPr/>
            <p:nvPr/>
          </p:nvSpPr>
          <p:spPr>
            <a:xfrm rot="1156554">
              <a:off x="649608" y="3427721"/>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5" name="Google Shape;5175;p33"/>
          <p:cNvSpPr txBox="1"/>
          <p:nvPr/>
        </p:nvSpPr>
        <p:spPr>
          <a:xfrm>
            <a:off x="1398081" y="1909411"/>
            <a:ext cx="2572561"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Google Analytics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Cloud Messaging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Predictions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Firebase Dynamic Links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Remote Config </a:t>
            </a:r>
            <a:endParaRPr b="0" i="0" sz="1600" u="none" cap="none" strike="noStrike">
              <a:solidFill>
                <a:schemeClr val="dk1"/>
              </a:solidFill>
              <a:latin typeface="Barlow"/>
              <a:ea typeface="Barlow"/>
              <a:cs typeface="Barlow"/>
              <a:sym typeface="Barlow"/>
            </a:endParaRPr>
          </a:p>
        </p:txBody>
      </p:sp>
      <p:grpSp>
        <p:nvGrpSpPr>
          <p:cNvPr id="5176" name="Google Shape;5176;p33"/>
          <p:cNvGrpSpPr/>
          <p:nvPr/>
        </p:nvGrpSpPr>
        <p:grpSpPr>
          <a:xfrm>
            <a:off x="4397781" y="2008922"/>
            <a:ext cx="295486" cy="1743730"/>
            <a:chOff x="608898" y="1457068"/>
            <a:chExt cx="295486" cy="1743730"/>
          </a:xfrm>
        </p:grpSpPr>
        <p:sp>
          <p:nvSpPr>
            <p:cNvPr id="5177" name="Google Shape;5177;p33"/>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33"/>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33"/>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33"/>
            <p:cNvSpPr/>
            <p:nvPr/>
          </p:nvSpPr>
          <p:spPr>
            <a:xfrm rot="1156554">
              <a:off x="640042" y="2942087"/>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1" name="Google Shape;5181;p33"/>
          <p:cNvSpPr txBox="1"/>
          <p:nvPr/>
        </p:nvSpPr>
        <p:spPr>
          <a:xfrm>
            <a:off x="4639370" y="1911159"/>
            <a:ext cx="2485483" cy="245877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Invites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App Indexing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AdMob </a:t>
            </a:r>
            <a:endParaRPr/>
          </a:p>
          <a:p>
            <a:pPr indent="0" lvl="0" marL="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600" u="none" cap="none" strike="noStrike">
                <a:solidFill>
                  <a:schemeClr val="dk1"/>
                </a:solidFill>
                <a:latin typeface="Barlow"/>
                <a:ea typeface="Barlow"/>
                <a:cs typeface="Barlow"/>
                <a:sym typeface="Barlow"/>
              </a:rPr>
              <a:t>AdWords </a:t>
            </a:r>
            <a:endParaRPr b="0" i="0" sz="1600" u="none" cap="none" strike="noStrike">
              <a:solidFill>
                <a:schemeClr val="dk1"/>
              </a:solidFill>
              <a:latin typeface="Barlow"/>
              <a:ea typeface="Barlow"/>
              <a:cs typeface="Barlow"/>
              <a:sym typeface="Barlow"/>
            </a:endParaRPr>
          </a:p>
        </p:txBody>
      </p:sp>
      <p:grpSp>
        <p:nvGrpSpPr>
          <p:cNvPr id="5182" name="Google Shape;5182;p33"/>
          <p:cNvGrpSpPr/>
          <p:nvPr/>
        </p:nvGrpSpPr>
        <p:grpSpPr>
          <a:xfrm>
            <a:off x="456188" y="525320"/>
            <a:ext cx="448056" cy="448073"/>
            <a:chOff x="4787240" y="2694975"/>
            <a:chExt cx="375477" cy="373581"/>
          </a:xfrm>
        </p:grpSpPr>
        <p:sp>
          <p:nvSpPr>
            <p:cNvPr id="5183" name="Google Shape;5183;p33"/>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33"/>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33"/>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33"/>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33"/>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33"/>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33"/>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33"/>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33"/>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33"/>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33"/>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33"/>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33"/>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33"/>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33"/>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33"/>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33"/>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33"/>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33"/>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33"/>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33"/>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7" name="Shape 5207"/>
        <p:cNvGrpSpPr/>
        <p:nvPr/>
      </p:nvGrpSpPr>
      <p:grpSpPr>
        <a:xfrm>
          <a:off x="0" y="0"/>
          <a:ext cx="0" cy="0"/>
          <a:chOff x="0" y="0"/>
          <a:chExt cx="0" cy="0"/>
        </a:xfrm>
      </p:grpSpPr>
      <p:grpSp>
        <p:nvGrpSpPr>
          <p:cNvPr id="5208" name="Google Shape;5208;p34"/>
          <p:cNvGrpSpPr/>
          <p:nvPr/>
        </p:nvGrpSpPr>
        <p:grpSpPr>
          <a:xfrm>
            <a:off x="4053993" y="2659173"/>
            <a:ext cx="687255" cy="695856"/>
            <a:chOff x="3063709" y="-107293"/>
            <a:chExt cx="201908" cy="204435"/>
          </a:xfrm>
        </p:grpSpPr>
        <p:sp>
          <p:nvSpPr>
            <p:cNvPr id="5209" name="Google Shape;5209;p34"/>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34"/>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34"/>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34"/>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34"/>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34"/>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34"/>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34"/>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34"/>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34"/>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34"/>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34"/>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21" name="Google Shape;5221;p34"/>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Grow &amp; Engage Your Audience</a:t>
            </a:r>
            <a:endParaRPr/>
          </a:p>
        </p:txBody>
      </p:sp>
      <p:grpSp>
        <p:nvGrpSpPr>
          <p:cNvPr id="5222" name="Google Shape;5222;p34"/>
          <p:cNvGrpSpPr/>
          <p:nvPr/>
        </p:nvGrpSpPr>
        <p:grpSpPr>
          <a:xfrm rot="-636634">
            <a:off x="114696" y="4636025"/>
            <a:ext cx="581336" cy="433345"/>
            <a:chOff x="4403906" y="678417"/>
            <a:chExt cx="315495" cy="235179"/>
          </a:xfrm>
        </p:grpSpPr>
        <p:sp>
          <p:nvSpPr>
            <p:cNvPr id="5223" name="Google Shape;5223;p34"/>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34"/>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34"/>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34"/>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34"/>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34"/>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34"/>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34"/>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34"/>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34"/>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34"/>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34"/>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34"/>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34"/>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7" name="Google Shape;5237;p34"/>
          <p:cNvGrpSpPr/>
          <p:nvPr/>
        </p:nvGrpSpPr>
        <p:grpSpPr>
          <a:xfrm>
            <a:off x="8171021" y="-68440"/>
            <a:ext cx="1143668" cy="717190"/>
            <a:chOff x="3412760" y="-653963"/>
            <a:chExt cx="585040" cy="366877"/>
          </a:xfrm>
        </p:grpSpPr>
        <p:sp>
          <p:nvSpPr>
            <p:cNvPr id="5238" name="Google Shape;5238;p34"/>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34"/>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34"/>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34"/>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34"/>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34"/>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34"/>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34"/>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34"/>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34"/>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34"/>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34"/>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34"/>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34"/>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34"/>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34"/>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34"/>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34"/>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34"/>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34"/>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34"/>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34"/>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34"/>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34"/>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34"/>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34"/>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34"/>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34"/>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34"/>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34"/>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34"/>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9" name="Google Shape;5269;p34"/>
          <p:cNvGrpSpPr/>
          <p:nvPr/>
        </p:nvGrpSpPr>
        <p:grpSpPr>
          <a:xfrm>
            <a:off x="8015641" y="1288759"/>
            <a:ext cx="1101097" cy="1474497"/>
            <a:chOff x="343086" y="2700509"/>
            <a:chExt cx="453294" cy="607014"/>
          </a:xfrm>
        </p:grpSpPr>
        <p:sp>
          <p:nvSpPr>
            <p:cNvPr id="5270" name="Google Shape;5270;p34"/>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34"/>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34"/>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34"/>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34"/>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34"/>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34"/>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34"/>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34"/>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34"/>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34"/>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34"/>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34"/>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34"/>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34"/>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5" name="Google Shape;5285;p34"/>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34"/>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34"/>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34"/>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34"/>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34"/>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34"/>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34"/>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34"/>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34"/>
          <p:cNvSpPr txBox="1"/>
          <p:nvPr/>
        </p:nvSpPr>
        <p:spPr>
          <a:xfrm>
            <a:off x="691533" y="1099853"/>
            <a:ext cx="7284220" cy="1224024"/>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1" i="0" lang="vi-VN" sz="1600" u="none" cap="none" strike="noStrike">
                <a:solidFill>
                  <a:schemeClr val="dk1"/>
                </a:solidFill>
                <a:latin typeface="Barlow"/>
                <a:ea typeface="Barlow"/>
                <a:cs typeface="Barlow"/>
                <a:sym typeface="Barlow"/>
              </a:rPr>
              <a:t>Google Analytics </a:t>
            </a:r>
            <a:r>
              <a:rPr b="0" i="0" lang="vi-VN" sz="1600" u="none" cap="none" strike="noStrike">
                <a:solidFill>
                  <a:schemeClr val="dk1"/>
                </a:solidFill>
                <a:latin typeface="Barlow"/>
                <a:ea typeface="Barlow"/>
                <a:cs typeface="Barlow"/>
                <a:sym typeface="Barlow"/>
              </a:rPr>
              <a:t>sẽ phân tích thuộc tính và hành vi của người sử dụng trong bảng điều khiển. Cuối cùng sẽ đưa ra quyết định về lộ trình xây dựng ứng dụng. Ngoài ra nó còn nhận thông tin về thời gian thực từ báo cáo cho đến việc xuất dữ liệu sự kiện thô tới Google BigQuery để phân tích tùy chỉnh. </a:t>
            </a:r>
            <a:endParaRPr b="0" i="0" sz="1600" u="none" cap="none" strike="noStrike">
              <a:solidFill>
                <a:schemeClr val="dk1"/>
              </a:solidFill>
              <a:latin typeface="Barlow"/>
              <a:ea typeface="Barlow"/>
              <a:cs typeface="Barlow"/>
              <a:sym typeface="Barlow"/>
            </a:endParaRPr>
          </a:p>
        </p:txBody>
      </p:sp>
      <p:grpSp>
        <p:nvGrpSpPr>
          <p:cNvPr id="5295" name="Google Shape;5295;p34"/>
          <p:cNvGrpSpPr/>
          <p:nvPr/>
        </p:nvGrpSpPr>
        <p:grpSpPr>
          <a:xfrm>
            <a:off x="456188" y="525320"/>
            <a:ext cx="448056" cy="448073"/>
            <a:chOff x="4787240" y="2694975"/>
            <a:chExt cx="375477" cy="373581"/>
          </a:xfrm>
        </p:grpSpPr>
        <p:sp>
          <p:nvSpPr>
            <p:cNvPr id="5296" name="Google Shape;5296;p34"/>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34"/>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34"/>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34"/>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34"/>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34"/>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34"/>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34"/>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34"/>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34"/>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34"/>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34"/>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34"/>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34"/>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34"/>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34"/>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34"/>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34"/>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34"/>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34"/>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34"/>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Introducing Google Analytics for Firebase - YouTube" id="5317" name="Google Shape;5317;p34"/>
          <p:cNvPicPr preferRelativeResize="0"/>
          <p:nvPr/>
        </p:nvPicPr>
        <p:blipFill rotWithShape="1">
          <a:blip r:embed="rId3">
            <a:alphaModFix/>
          </a:blip>
          <a:srcRect b="0" l="0" r="0" t="0"/>
          <a:stretch/>
        </p:blipFill>
        <p:spPr>
          <a:xfrm>
            <a:off x="2590967" y="2380213"/>
            <a:ext cx="4038325" cy="22662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grpSp>
        <p:nvGrpSpPr>
          <p:cNvPr id="5322" name="Google Shape;5322;p35"/>
          <p:cNvGrpSpPr/>
          <p:nvPr/>
        </p:nvGrpSpPr>
        <p:grpSpPr>
          <a:xfrm>
            <a:off x="4053993" y="2659173"/>
            <a:ext cx="687255" cy="695856"/>
            <a:chOff x="3063709" y="-107293"/>
            <a:chExt cx="201908" cy="204435"/>
          </a:xfrm>
        </p:grpSpPr>
        <p:sp>
          <p:nvSpPr>
            <p:cNvPr id="5323" name="Google Shape;5323;p35"/>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35"/>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35"/>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35"/>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35"/>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35"/>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35"/>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35"/>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35"/>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35"/>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35"/>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35"/>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5" name="Google Shape;5335;p35"/>
          <p:cNvSpPr txBox="1"/>
          <p:nvPr>
            <p:ph type="title"/>
          </p:nvPr>
        </p:nvSpPr>
        <p:spPr>
          <a:xfrm>
            <a:off x="906404" y="507038"/>
            <a:ext cx="7779021"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Firebase Grow &amp; Engage Your Audience</a:t>
            </a:r>
            <a:endParaRPr/>
          </a:p>
        </p:txBody>
      </p:sp>
      <p:grpSp>
        <p:nvGrpSpPr>
          <p:cNvPr id="5336" name="Google Shape;5336;p35"/>
          <p:cNvGrpSpPr/>
          <p:nvPr/>
        </p:nvGrpSpPr>
        <p:grpSpPr>
          <a:xfrm rot="-636634">
            <a:off x="114696" y="4636025"/>
            <a:ext cx="581336" cy="433345"/>
            <a:chOff x="4403906" y="678417"/>
            <a:chExt cx="315495" cy="235179"/>
          </a:xfrm>
        </p:grpSpPr>
        <p:sp>
          <p:nvSpPr>
            <p:cNvPr id="5337" name="Google Shape;5337;p35"/>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35"/>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35"/>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35"/>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35"/>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35"/>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35"/>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35"/>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35"/>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35"/>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35"/>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35"/>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35"/>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35"/>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1" name="Google Shape;5351;p35"/>
          <p:cNvGrpSpPr/>
          <p:nvPr/>
        </p:nvGrpSpPr>
        <p:grpSpPr>
          <a:xfrm>
            <a:off x="8171021" y="-68440"/>
            <a:ext cx="1143668" cy="717190"/>
            <a:chOff x="3412760" y="-653963"/>
            <a:chExt cx="585040" cy="366877"/>
          </a:xfrm>
        </p:grpSpPr>
        <p:sp>
          <p:nvSpPr>
            <p:cNvPr id="5352" name="Google Shape;5352;p35"/>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35"/>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35"/>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35"/>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35"/>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35"/>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35"/>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35"/>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35"/>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35"/>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35"/>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35"/>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35"/>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35"/>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35"/>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35"/>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35"/>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35"/>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35"/>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35"/>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35"/>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35"/>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35"/>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35"/>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35"/>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35"/>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35"/>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35"/>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35"/>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35"/>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35"/>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3" name="Google Shape;5383;p35"/>
          <p:cNvGrpSpPr/>
          <p:nvPr/>
        </p:nvGrpSpPr>
        <p:grpSpPr>
          <a:xfrm>
            <a:off x="8015641" y="1288759"/>
            <a:ext cx="1101097" cy="1474497"/>
            <a:chOff x="343086" y="2700509"/>
            <a:chExt cx="453294" cy="607014"/>
          </a:xfrm>
        </p:grpSpPr>
        <p:sp>
          <p:nvSpPr>
            <p:cNvPr id="5384" name="Google Shape;5384;p35"/>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35"/>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35"/>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35"/>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35"/>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35"/>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35"/>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35"/>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35"/>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35"/>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35"/>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35"/>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35"/>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35"/>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35"/>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9" name="Google Shape;5399;p35"/>
          <p:cNvSpPr/>
          <p:nvPr/>
        </p:nvSpPr>
        <p:spPr>
          <a:xfrm>
            <a:off x="4178623" y="31789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35"/>
          <p:cNvSpPr/>
          <p:nvPr/>
        </p:nvSpPr>
        <p:spPr>
          <a:xfrm>
            <a:off x="2391234" y="1388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35"/>
          <p:cNvSpPr/>
          <p:nvPr/>
        </p:nvSpPr>
        <p:spPr>
          <a:xfrm>
            <a:off x="7477609" y="129414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35"/>
          <p:cNvSpPr/>
          <p:nvPr/>
        </p:nvSpPr>
        <p:spPr>
          <a:xfrm>
            <a:off x="4689136" y="290372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35"/>
          <p:cNvSpPr/>
          <p:nvPr/>
        </p:nvSpPr>
        <p:spPr>
          <a:xfrm>
            <a:off x="8015641" y="35036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35"/>
          <p:cNvSpPr/>
          <p:nvPr/>
        </p:nvSpPr>
        <p:spPr>
          <a:xfrm>
            <a:off x="7535076" y="291749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35"/>
          <p:cNvSpPr/>
          <p:nvPr/>
        </p:nvSpPr>
        <p:spPr>
          <a:xfrm>
            <a:off x="5182280" y="9267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35"/>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35"/>
          <p:cNvSpPr/>
          <p:nvPr/>
        </p:nvSpPr>
        <p:spPr>
          <a:xfrm>
            <a:off x="8422052" y="4638790"/>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35"/>
          <p:cNvSpPr txBox="1"/>
          <p:nvPr/>
        </p:nvSpPr>
        <p:spPr>
          <a:xfrm>
            <a:off x="691533" y="1099853"/>
            <a:ext cx="7284220" cy="1224024"/>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1" i="0" lang="vi-VN" sz="1600" u="none" cap="none" strike="noStrike">
                <a:solidFill>
                  <a:schemeClr val="dk1"/>
                </a:solidFill>
                <a:latin typeface="Barlow"/>
                <a:ea typeface="Barlow"/>
                <a:cs typeface="Barlow"/>
                <a:sym typeface="Barlow"/>
              </a:rPr>
              <a:t>Cloud Messaging là </a:t>
            </a:r>
            <a:r>
              <a:rPr b="0" i="0" lang="vi-VN" sz="1600" u="none" cap="none" strike="noStrike">
                <a:solidFill>
                  <a:schemeClr val="dk1"/>
                </a:solidFill>
                <a:latin typeface="Barlow"/>
                <a:ea typeface="Barlow"/>
                <a:cs typeface="Barlow"/>
                <a:sym typeface="Barlow"/>
              </a:rPr>
              <a:t>dịch vụ gửi tin, thông báo miễn phí đến user trên nền tảng Android, IOS và Web. Bạn có thể gửi tin nhắn đến các nhóm thiết bị, chủ đề hoặc phân đoạn người dùng cụ thể. Đây là công cụ gửi hàng tỷ thư mỗi ngày trên ứng dụng lớn nhỏ. </a:t>
            </a:r>
            <a:endParaRPr b="0" i="0" sz="1600" u="none" cap="none" strike="noStrike">
              <a:solidFill>
                <a:schemeClr val="dk1"/>
              </a:solidFill>
              <a:latin typeface="Barlow"/>
              <a:ea typeface="Barlow"/>
              <a:cs typeface="Barlow"/>
              <a:sym typeface="Barlow"/>
            </a:endParaRPr>
          </a:p>
        </p:txBody>
      </p:sp>
      <p:grpSp>
        <p:nvGrpSpPr>
          <p:cNvPr id="5409" name="Google Shape;5409;p35"/>
          <p:cNvGrpSpPr/>
          <p:nvPr/>
        </p:nvGrpSpPr>
        <p:grpSpPr>
          <a:xfrm>
            <a:off x="456188" y="525320"/>
            <a:ext cx="448056" cy="448073"/>
            <a:chOff x="4787240" y="2694975"/>
            <a:chExt cx="375477" cy="373581"/>
          </a:xfrm>
        </p:grpSpPr>
        <p:sp>
          <p:nvSpPr>
            <p:cNvPr id="5410" name="Google Shape;5410;p35"/>
            <p:cNvSpPr/>
            <p:nvPr/>
          </p:nvSpPr>
          <p:spPr>
            <a:xfrm>
              <a:off x="4792888" y="2881398"/>
              <a:ext cx="362711" cy="181394"/>
            </a:xfrm>
            <a:custGeom>
              <a:rect b="b" l="l" r="r" t="t"/>
              <a:pathLst>
                <a:path extrusionOk="0" h="4689" w="9376">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35"/>
            <p:cNvSpPr/>
            <p:nvPr/>
          </p:nvSpPr>
          <p:spPr>
            <a:xfrm>
              <a:off x="4792888" y="2881398"/>
              <a:ext cx="222671" cy="181394"/>
            </a:xfrm>
            <a:custGeom>
              <a:rect b="b" l="l" r="r" t="t"/>
              <a:pathLst>
                <a:path extrusionOk="0" h="4689" w="5756">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35"/>
            <p:cNvSpPr/>
            <p:nvPr/>
          </p:nvSpPr>
          <p:spPr>
            <a:xfrm>
              <a:off x="4802559" y="2881591"/>
              <a:ext cx="350602" cy="151993"/>
            </a:xfrm>
            <a:custGeom>
              <a:rect b="b" l="l" r="r" t="t"/>
              <a:pathLst>
                <a:path extrusionOk="0" h="3929" w="9063">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35"/>
            <p:cNvSpPr/>
            <p:nvPr/>
          </p:nvSpPr>
          <p:spPr>
            <a:xfrm>
              <a:off x="4802559" y="2881630"/>
              <a:ext cx="213000" cy="122786"/>
            </a:xfrm>
            <a:custGeom>
              <a:rect b="b" l="l" r="r" t="t"/>
              <a:pathLst>
                <a:path extrusionOk="0" h="3174" w="5506">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35"/>
            <p:cNvSpPr/>
            <p:nvPr/>
          </p:nvSpPr>
          <p:spPr>
            <a:xfrm>
              <a:off x="4890490" y="2953623"/>
              <a:ext cx="45145" cy="35938"/>
            </a:xfrm>
            <a:custGeom>
              <a:rect b="b" l="l" r="r" t="t"/>
              <a:pathLst>
                <a:path extrusionOk="0" h="929" w="1167">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35"/>
            <p:cNvSpPr/>
            <p:nvPr/>
          </p:nvSpPr>
          <p:spPr>
            <a:xfrm>
              <a:off x="5012812" y="2953623"/>
              <a:ext cx="45184" cy="35938"/>
            </a:xfrm>
            <a:custGeom>
              <a:rect b="b" l="l" r="r" t="t"/>
              <a:pathLst>
                <a:path extrusionOk="0" h="929" w="1168">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35"/>
            <p:cNvSpPr/>
            <p:nvPr/>
          </p:nvSpPr>
          <p:spPr>
            <a:xfrm>
              <a:off x="4962212" y="2944338"/>
              <a:ext cx="24023" cy="26886"/>
            </a:xfrm>
            <a:custGeom>
              <a:rect b="b" l="l" r="r" t="t"/>
              <a:pathLst>
                <a:path extrusionOk="0" h="695" w="621">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35"/>
            <p:cNvSpPr/>
            <p:nvPr/>
          </p:nvSpPr>
          <p:spPr>
            <a:xfrm>
              <a:off x="4911071" y="2935634"/>
              <a:ext cx="10948" cy="19729"/>
            </a:xfrm>
            <a:custGeom>
              <a:rect b="b" l="l" r="r" t="t"/>
              <a:pathLst>
                <a:path extrusionOk="0" h="510" w="283">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35"/>
            <p:cNvSpPr/>
            <p:nvPr/>
          </p:nvSpPr>
          <p:spPr>
            <a:xfrm>
              <a:off x="5026313" y="2935634"/>
              <a:ext cx="10987" cy="19729"/>
            </a:xfrm>
            <a:custGeom>
              <a:rect b="b" l="l" r="r" t="t"/>
              <a:pathLst>
                <a:path extrusionOk="0" h="510" w="284">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35"/>
            <p:cNvSpPr/>
            <p:nvPr/>
          </p:nvSpPr>
          <p:spPr>
            <a:xfrm>
              <a:off x="4931728" y="2700197"/>
              <a:ext cx="224953" cy="223947"/>
            </a:xfrm>
            <a:custGeom>
              <a:rect b="b" l="l" r="r" t="t"/>
              <a:pathLst>
                <a:path extrusionOk="0" h="5789" w="5815">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35"/>
            <p:cNvSpPr/>
            <p:nvPr/>
          </p:nvSpPr>
          <p:spPr>
            <a:xfrm>
              <a:off x="4931651" y="2780236"/>
              <a:ext cx="143986" cy="143986"/>
            </a:xfrm>
            <a:custGeom>
              <a:rect b="b" l="l" r="r" t="t"/>
              <a:pathLst>
                <a:path extrusionOk="0" h="3722" w="3722">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35"/>
            <p:cNvSpPr/>
            <p:nvPr/>
          </p:nvSpPr>
          <p:spPr>
            <a:xfrm>
              <a:off x="4962754" y="2790759"/>
              <a:ext cx="93153" cy="104488"/>
            </a:xfrm>
            <a:custGeom>
              <a:rect b="b" l="l" r="r" t="t"/>
              <a:pathLst>
                <a:path extrusionOk="0" h="2701" w="2408">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35"/>
            <p:cNvSpPr/>
            <p:nvPr/>
          </p:nvSpPr>
          <p:spPr>
            <a:xfrm>
              <a:off x="4936564" y="2709830"/>
              <a:ext cx="44681" cy="43830"/>
            </a:xfrm>
            <a:custGeom>
              <a:rect b="b" l="l" r="r" t="t"/>
              <a:pathLst>
                <a:path extrusionOk="0" h="1133" w="1155">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35"/>
            <p:cNvSpPr/>
            <p:nvPr/>
          </p:nvSpPr>
          <p:spPr>
            <a:xfrm>
              <a:off x="5111730" y="2858187"/>
              <a:ext cx="29246" cy="29207"/>
            </a:xfrm>
            <a:custGeom>
              <a:rect b="b" l="l" r="r" t="t"/>
              <a:pathLst>
                <a:path extrusionOk="0" h="755" w="756">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35"/>
            <p:cNvSpPr/>
            <p:nvPr/>
          </p:nvSpPr>
          <p:spPr>
            <a:xfrm>
              <a:off x="4875867" y="2832152"/>
              <a:ext cx="29285" cy="29207"/>
            </a:xfrm>
            <a:custGeom>
              <a:rect b="b" l="l" r="r" t="t"/>
              <a:pathLst>
                <a:path extrusionOk="0" h="755" w="757">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35"/>
            <p:cNvSpPr/>
            <p:nvPr/>
          </p:nvSpPr>
          <p:spPr>
            <a:xfrm>
              <a:off x="4956758" y="2938922"/>
              <a:ext cx="34933" cy="37795"/>
            </a:xfrm>
            <a:custGeom>
              <a:rect b="b" l="l" r="r" t="t"/>
              <a:pathLst>
                <a:path extrusionOk="0" h="977" w="903">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35"/>
            <p:cNvSpPr/>
            <p:nvPr/>
          </p:nvSpPr>
          <p:spPr>
            <a:xfrm>
              <a:off x="4787240" y="2694975"/>
              <a:ext cx="375477" cy="373581"/>
            </a:xfrm>
            <a:custGeom>
              <a:rect b="b" l="l" r="r" t="t"/>
              <a:pathLst>
                <a:path extrusionOk="0" h="9657" w="9706">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35"/>
            <p:cNvSpPr/>
            <p:nvPr/>
          </p:nvSpPr>
          <p:spPr>
            <a:xfrm>
              <a:off x="4956332" y="2785730"/>
              <a:ext cx="105262" cy="115436"/>
            </a:xfrm>
            <a:custGeom>
              <a:rect b="b" l="l" r="r" t="t"/>
              <a:pathLst>
                <a:path extrusionOk="0" h="2984" w="2721">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35"/>
            <p:cNvSpPr/>
            <p:nvPr/>
          </p:nvSpPr>
          <p:spPr>
            <a:xfrm>
              <a:off x="4931380" y="2704646"/>
              <a:ext cx="54778" cy="54701"/>
            </a:xfrm>
            <a:custGeom>
              <a:rect b="b" l="l" r="r" t="t"/>
              <a:pathLst>
                <a:path extrusionOk="0" h="1414" w="1416">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35"/>
            <p:cNvSpPr/>
            <p:nvPr/>
          </p:nvSpPr>
          <p:spPr>
            <a:xfrm>
              <a:off x="5106314" y="2852732"/>
              <a:ext cx="40116" cy="40155"/>
            </a:xfrm>
            <a:custGeom>
              <a:rect b="b" l="l" r="r" t="t"/>
              <a:pathLst>
                <a:path extrusionOk="0" h="1038" w="1037">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35"/>
            <p:cNvSpPr/>
            <p:nvPr/>
          </p:nvSpPr>
          <p:spPr>
            <a:xfrm>
              <a:off x="4870413" y="2826697"/>
              <a:ext cx="40155" cy="40155"/>
            </a:xfrm>
            <a:custGeom>
              <a:rect b="b" l="l" r="r" t="t"/>
              <a:pathLst>
                <a:path extrusionOk="0" h="1038" w="1038">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Firebase Cloud Messaging. Explore Firebase Cloud Messaging (FCM)… | by ..." id="5431" name="Google Shape;5431;p35"/>
          <p:cNvPicPr preferRelativeResize="0"/>
          <p:nvPr/>
        </p:nvPicPr>
        <p:blipFill rotWithShape="1">
          <a:blip r:embed="rId3">
            <a:alphaModFix/>
          </a:blip>
          <a:srcRect b="0" l="0" r="0" t="0"/>
          <a:stretch/>
        </p:blipFill>
        <p:spPr>
          <a:xfrm>
            <a:off x="2584345" y="2246395"/>
            <a:ext cx="3806637" cy="24172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5" name="Shape 5435"/>
        <p:cNvGrpSpPr/>
        <p:nvPr/>
      </p:nvGrpSpPr>
      <p:grpSpPr>
        <a:xfrm>
          <a:off x="0" y="0"/>
          <a:ext cx="0" cy="0"/>
          <a:chOff x="0" y="0"/>
          <a:chExt cx="0" cy="0"/>
        </a:xfrm>
      </p:grpSpPr>
      <p:grpSp>
        <p:nvGrpSpPr>
          <p:cNvPr id="5436" name="Google Shape;5436;p36"/>
          <p:cNvGrpSpPr/>
          <p:nvPr/>
        </p:nvGrpSpPr>
        <p:grpSpPr>
          <a:xfrm>
            <a:off x="1375456" y="1796713"/>
            <a:ext cx="1550072" cy="1550072"/>
            <a:chOff x="530505" y="2179769"/>
            <a:chExt cx="2442212" cy="2442212"/>
          </a:xfrm>
        </p:grpSpPr>
        <p:sp>
          <p:nvSpPr>
            <p:cNvPr id="5437" name="Google Shape;5437;p3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3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3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3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1" name="Google Shape;5441;p36"/>
          <p:cNvSpPr txBox="1"/>
          <p:nvPr>
            <p:ph type="title"/>
          </p:nvPr>
        </p:nvSpPr>
        <p:spPr>
          <a:xfrm>
            <a:off x="3117224" y="2128979"/>
            <a:ext cx="465132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Một số giải pháp thay thế Firebase</a:t>
            </a:r>
            <a:endParaRPr/>
          </a:p>
        </p:txBody>
      </p:sp>
      <p:sp>
        <p:nvSpPr>
          <p:cNvPr id="5442" name="Google Shape;5442;p36"/>
          <p:cNvSpPr txBox="1"/>
          <p:nvPr>
            <p:ph idx="2" type="title"/>
          </p:nvPr>
        </p:nvSpPr>
        <p:spPr>
          <a:xfrm>
            <a:off x="1438289" y="2191141"/>
            <a:ext cx="1433378"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06</a:t>
            </a:r>
            <a:endParaRPr/>
          </a:p>
        </p:txBody>
      </p:sp>
      <p:grpSp>
        <p:nvGrpSpPr>
          <p:cNvPr id="5443" name="Google Shape;5443;p36"/>
          <p:cNvGrpSpPr/>
          <p:nvPr/>
        </p:nvGrpSpPr>
        <p:grpSpPr>
          <a:xfrm rot="-1319439">
            <a:off x="3635463" y="-416054"/>
            <a:ext cx="1996486" cy="1826244"/>
            <a:chOff x="7078965" y="5331432"/>
            <a:chExt cx="404915" cy="370357"/>
          </a:xfrm>
        </p:grpSpPr>
        <p:sp>
          <p:nvSpPr>
            <p:cNvPr id="5444" name="Google Shape;5444;p36"/>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36"/>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36"/>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36"/>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36"/>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36"/>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36"/>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36"/>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36"/>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36"/>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36"/>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36"/>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36"/>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36"/>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36"/>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9" name="Google Shape;5459;p36"/>
          <p:cNvGrpSpPr/>
          <p:nvPr/>
        </p:nvGrpSpPr>
        <p:grpSpPr>
          <a:xfrm rot="-545041">
            <a:off x="5463947" y="3904225"/>
            <a:ext cx="906977" cy="853218"/>
            <a:chOff x="4849812" y="4937475"/>
            <a:chExt cx="398098" cy="374551"/>
          </a:xfrm>
        </p:grpSpPr>
        <p:sp>
          <p:nvSpPr>
            <p:cNvPr id="5460" name="Google Shape;5460;p36"/>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36"/>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36"/>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36"/>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36"/>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36"/>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36"/>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36"/>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36"/>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36"/>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36"/>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36"/>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36"/>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3" name="Google Shape;5473;p36"/>
          <p:cNvGrpSpPr/>
          <p:nvPr/>
        </p:nvGrpSpPr>
        <p:grpSpPr>
          <a:xfrm>
            <a:off x="310809" y="-109565"/>
            <a:ext cx="1127479" cy="1509825"/>
            <a:chOff x="343086" y="2700509"/>
            <a:chExt cx="453294" cy="607014"/>
          </a:xfrm>
        </p:grpSpPr>
        <p:sp>
          <p:nvSpPr>
            <p:cNvPr id="5474" name="Google Shape;5474;p36"/>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36"/>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36"/>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36"/>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36"/>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36"/>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36"/>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36"/>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36"/>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36"/>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36"/>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36"/>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36"/>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36"/>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36"/>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89" name="Google Shape;5489;p36"/>
          <p:cNvGrpSpPr/>
          <p:nvPr/>
        </p:nvGrpSpPr>
        <p:grpSpPr>
          <a:xfrm rot="-626566">
            <a:off x="7127970" y="872902"/>
            <a:ext cx="779334" cy="952470"/>
            <a:chOff x="1562309" y="2509229"/>
            <a:chExt cx="347239" cy="424362"/>
          </a:xfrm>
        </p:grpSpPr>
        <p:sp>
          <p:nvSpPr>
            <p:cNvPr id="5490" name="Google Shape;5490;p36"/>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36"/>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36"/>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36"/>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36"/>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36"/>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36"/>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36"/>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36"/>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36"/>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36"/>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36"/>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36"/>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3" name="Google Shape;5503;p36"/>
          <p:cNvGrpSpPr/>
          <p:nvPr/>
        </p:nvGrpSpPr>
        <p:grpSpPr>
          <a:xfrm rot="1560014">
            <a:off x="2980198" y="3603712"/>
            <a:ext cx="1121187" cy="1132994"/>
            <a:chOff x="4040460" y="135322"/>
            <a:chExt cx="330843" cy="334322"/>
          </a:xfrm>
        </p:grpSpPr>
        <p:sp>
          <p:nvSpPr>
            <p:cNvPr id="5504" name="Google Shape;5504;p36"/>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36"/>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36"/>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36"/>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36"/>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36"/>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36"/>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36"/>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36"/>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36"/>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36"/>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5" name="Google Shape;5515;p36"/>
          <p:cNvGrpSpPr/>
          <p:nvPr/>
        </p:nvGrpSpPr>
        <p:grpSpPr>
          <a:xfrm>
            <a:off x="2303209" y="1360160"/>
            <a:ext cx="446750" cy="307147"/>
            <a:chOff x="5807116" y="-753678"/>
            <a:chExt cx="145806" cy="100240"/>
          </a:xfrm>
        </p:grpSpPr>
        <p:sp>
          <p:nvSpPr>
            <p:cNvPr id="5516" name="Google Shape;5516;p36"/>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36"/>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36"/>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36"/>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20" name="Google Shape;5520;p36"/>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36"/>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36"/>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36"/>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36"/>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36"/>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36"/>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36"/>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36"/>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36"/>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36"/>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36"/>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36"/>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36"/>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36"/>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36"/>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36"/>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36"/>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grpSp>
        <p:nvGrpSpPr>
          <p:cNvPr id="2215" name="Google Shape;2215;p5"/>
          <p:cNvGrpSpPr/>
          <p:nvPr/>
        </p:nvGrpSpPr>
        <p:grpSpPr>
          <a:xfrm>
            <a:off x="-74403" y="4195000"/>
            <a:ext cx="828524" cy="802361"/>
            <a:chOff x="2466160" y="5890180"/>
            <a:chExt cx="446764" cy="432656"/>
          </a:xfrm>
        </p:grpSpPr>
        <p:sp>
          <p:nvSpPr>
            <p:cNvPr id="2216" name="Google Shape;2216;p5"/>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5"/>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0" name="Google Shape;2230;p5"/>
          <p:cNvGrpSpPr/>
          <p:nvPr/>
        </p:nvGrpSpPr>
        <p:grpSpPr>
          <a:xfrm rot="-1027269">
            <a:off x="7089279" y="3868231"/>
            <a:ext cx="1872922" cy="994535"/>
            <a:chOff x="6050093" y="4510918"/>
            <a:chExt cx="871602" cy="462827"/>
          </a:xfrm>
        </p:grpSpPr>
        <p:sp>
          <p:nvSpPr>
            <p:cNvPr id="2231" name="Google Shape;2231;p5"/>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5"/>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5"/>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5"/>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5"/>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5"/>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5"/>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7" name="Google Shape;2247;p5"/>
          <p:cNvGrpSpPr/>
          <p:nvPr/>
        </p:nvGrpSpPr>
        <p:grpSpPr>
          <a:xfrm>
            <a:off x="4091892" y="4106002"/>
            <a:ext cx="1035689" cy="1391890"/>
            <a:chOff x="5631708" y="678274"/>
            <a:chExt cx="362636" cy="487374"/>
          </a:xfrm>
        </p:grpSpPr>
        <p:sp>
          <p:nvSpPr>
            <p:cNvPr id="2248" name="Google Shape;2248;p5"/>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5"/>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5"/>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5"/>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5"/>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5"/>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5"/>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5"/>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5"/>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5"/>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5"/>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5"/>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0" name="Google Shape;2260;p5"/>
          <p:cNvGrpSpPr/>
          <p:nvPr/>
        </p:nvGrpSpPr>
        <p:grpSpPr>
          <a:xfrm>
            <a:off x="5844996" y="219132"/>
            <a:ext cx="567976" cy="614162"/>
            <a:chOff x="3127056" y="-728177"/>
            <a:chExt cx="193710" cy="209440"/>
          </a:xfrm>
        </p:grpSpPr>
        <p:sp>
          <p:nvSpPr>
            <p:cNvPr id="2261" name="Google Shape;2261;p5"/>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5"/>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5"/>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5"/>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5" name="Google Shape;2265;p5"/>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Webservice là gì? </a:t>
            </a:r>
            <a:endParaRPr/>
          </a:p>
        </p:txBody>
      </p:sp>
      <p:sp>
        <p:nvSpPr>
          <p:cNvPr id="2266" name="Google Shape;2266;p5"/>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5"/>
          <p:cNvSpPr/>
          <p:nvPr/>
        </p:nvSpPr>
        <p:spPr>
          <a:xfrm>
            <a:off x="3416623" y="21883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5"/>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5"/>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5"/>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5"/>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5"/>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
          <p:cNvSpPr/>
          <p:nvPr/>
        </p:nvSpPr>
        <p:spPr>
          <a:xfrm>
            <a:off x="4571989" y="265831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6" name="Google Shape;2276;p5"/>
          <p:cNvGrpSpPr/>
          <p:nvPr/>
        </p:nvGrpSpPr>
        <p:grpSpPr>
          <a:xfrm>
            <a:off x="6984359" y="306465"/>
            <a:ext cx="994474" cy="957721"/>
            <a:chOff x="5366167" y="5516939"/>
            <a:chExt cx="454533" cy="437755"/>
          </a:xfrm>
        </p:grpSpPr>
        <p:sp>
          <p:nvSpPr>
            <p:cNvPr id="2277" name="Google Shape;2277;p5"/>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5"/>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5"/>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5"/>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7" name="Google Shape;2287;p5"/>
          <p:cNvGrpSpPr/>
          <p:nvPr/>
        </p:nvGrpSpPr>
        <p:grpSpPr>
          <a:xfrm>
            <a:off x="265401" y="578785"/>
            <a:ext cx="453851" cy="411916"/>
            <a:chOff x="2345588" y="3008044"/>
            <a:chExt cx="250194" cy="227076"/>
          </a:xfrm>
        </p:grpSpPr>
        <p:sp>
          <p:nvSpPr>
            <p:cNvPr id="2288" name="Google Shape;2288;p5"/>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5"/>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6" name="Google Shape;2296;p5"/>
          <p:cNvGrpSpPr/>
          <p:nvPr/>
        </p:nvGrpSpPr>
        <p:grpSpPr>
          <a:xfrm>
            <a:off x="1069591" y="2054172"/>
            <a:ext cx="290446" cy="1259679"/>
            <a:chOff x="613938" y="1457068"/>
            <a:chExt cx="290446" cy="1259679"/>
          </a:xfrm>
        </p:grpSpPr>
        <p:sp>
          <p:nvSpPr>
            <p:cNvPr id="2297" name="Google Shape;2297;p5"/>
            <p:cNvSpPr/>
            <p:nvPr/>
          </p:nvSpPr>
          <p:spPr>
            <a:xfrm rot="1156554">
              <a:off x="645083" y="1488353"/>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
            <p:cNvSpPr/>
            <p:nvPr/>
          </p:nvSpPr>
          <p:spPr>
            <a:xfrm rot="1156554">
              <a:off x="645082" y="1979930"/>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5"/>
            <p:cNvSpPr/>
            <p:nvPr/>
          </p:nvSpPr>
          <p:spPr>
            <a:xfrm rot="1156554">
              <a:off x="645082" y="2458036"/>
              <a:ext cx="228158" cy="227427"/>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0" name="Google Shape;2300;p5"/>
          <p:cNvSpPr txBox="1"/>
          <p:nvPr/>
        </p:nvSpPr>
        <p:spPr>
          <a:xfrm>
            <a:off x="858476" y="1213624"/>
            <a:ext cx="7046100" cy="2800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    </a:t>
            </a:r>
            <a:r>
              <a:rPr b="1" i="0" lang="vi-VN" sz="1800" u="none" cap="none" strike="noStrike">
                <a:solidFill>
                  <a:schemeClr val="dk1"/>
                </a:solidFill>
                <a:latin typeface="Barlow"/>
                <a:ea typeface="Barlow"/>
                <a:cs typeface="Barlow"/>
                <a:sym typeface="Barlow"/>
              </a:rPr>
              <a:t>Web service </a:t>
            </a:r>
            <a:r>
              <a:rPr b="0" i="0" lang="vi-VN" sz="1800" u="none" cap="none" strike="noStrike">
                <a:solidFill>
                  <a:schemeClr val="dk1"/>
                </a:solidFill>
                <a:latin typeface="Barlow"/>
                <a:ea typeface="Barlow"/>
                <a:cs typeface="Barlow"/>
                <a:sym typeface="Barlow"/>
              </a:rPr>
              <a:t>là một tập hợp các giao thức và tiêu chuẩn mở được sử dụng để trao đổi dữ liệu giữa các ứng dụng hoặc giữa các hệ thống. </a:t>
            </a:r>
            <a:endParaRPr sz="1600"/>
          </a:p>
          <a:p>
            <a:pPr indent="0" lvl="1" marL="457200" marR="0" rtl="0" algn="just">
              <a:lnSpc>
                <a:spcPct val="100000"/>
              </a:lnSpc>
              <a:spcBef>
                <a:spcPts val="0"/>
              </a:spcBef>
              <a:spcAft>
                <a:spcPts val="0"/>
              </a:spcAft>
              <a:buClr>
                <a:schemeClr val="dk1"/>
              </a:buClr>
              <a:buSzPts val="1400"/>
              <a:buFont typeface="Barlow"/>
              <a:buNone/>
            </a:pPr>
            <a:r>
              <a:t/>
            </a:r>
            <a:endParaRPr b="0" i="0" sz="1800" u="none" cap="none" strike="noStrike">
              <a:solidFill>
                <a:schemeClr val="dk1"/>
              </a:solidFill>
              <a:latin typeface="Barlow"/>
              <a:ea typeface="Barlow"/>
              <a:cs typeface="Barlow"/>
              <a:sym typeface="Barlow"/>
            </a:endParaRPr>
          </a:p>
          <a:p>
            <a:pPr indent="0" lvl="1" marL="45720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Là phương thức giao tiếp giữa hai thiết bị qua mạng,  </a:t>
            </a:r>
            <a:endParaRPr sz="1600"/>
          </a:p>
          <a:p>
            <a:pPr indent="0" lvl="1" marL="457200" marR="0" rtl="0" algn="just">
              <a:lnSpc>
                <a:spcPct val="100000"/>
              </a:lnSpc>
              <a:spcBef>
                <a:spcPts val="0"/>
              </a:spcBef>
              <a:spcAft>
                <a:spcPts val="0"/>
              </a:spcAft>
              <a:buClr>
                <a:schemeClr val="dk1"/>
              </a:buClr>
              <a:buSzPts val="1400"/>
              <a:buFont typeface="Barlow"/>
              <a:buNone/>
            </a:pPr>
            <a:r>
              <a:t/>
            </a:r>
            <a:endParaRPr b="0" i="0" sz="1800" u="none" cap="none" strike="noStrike">
              <a:solidFill>
                <a:schemeClr val="dk1"/>
              </a:solidFill>
              <a:latin typeface="Barlow"/>
              <a:ea typeface="Barlow"/>
              <a:cs typeface="Barlow"/>
              <a:sym typeface="Barlow"/>
            </a:endParaRPr>
          </a:p>
          <a:p>
            <a:pPr indent="0" lvl="1" marL="45720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Là ứng dụng hoặc thành phần ứng dụng để giao tiếp </a:t>
            </a:r>
            <a:endParaRPr sz="1600"/>
          </a:p>
          <a:p>
            <a:pPr indent="0" lvl="1" marL="457200" marR="0" rtl="0" algn="just">
              <a:lnSpc>
                <a:spcPct val="100000"/>
              </a:lnSpc>
              <a:spcBef>
                <a:spcPts val="0"/>
              </a:spcBef>
              <a:spcAft>
                <a:spcPts val="0"/>
              </a:spcAft>
              <a:buClr>
                <a:schemeClr val="dk1"/>
              </a:buClr>
              <a:buSzPts val="1400"/>
              <a:buFont typeface="Barlow"/>
              <a:buNone/>
            </a:pPr>
            <a:r>
              <a:t/>
            </a:r>
            <a:endParaRPr b="0" i="0" sz="1800" u="none" cap="none" strike="noStrike">
              <a:solidFill>
                <a:schemeClr val="dk1"/>
              </a:solidFill>
              <a:latin typeface="Barlow"/>
              <a:ea typeface="Barlow"/>
              <a:cs typeface="Barlow"/>
              <a:sym typeface="Barlow"/>
            </a:endParaRPr>
          </a:p>
          <a:p>
            <a:pPr indent="0" lvl="1" marL="45720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Là tập hợp các tiêu chuẩn hoặc giao thức để trao đổi thông tin giữa hai thiết bị hoặc ứng dụng.</a:t>
            </a:r>
            <a:endParaRPr sz="1600"/>
          </a:p>
          <a:p>
            <a:pPr indent="0" lvl="1" marL="457200" marR="0" rtl="0" algn="just">
              <a:lnSpc>
                <a:spcPct val="100000"/>
              </a:lnSpc>
              <a:spcBef>
                <a:spcPts val="0"/>
              </a:spcBef>
              <a:spcAft>
                <a:spcPts val="0"/>
              </a:spcAft>
              <a:buClr>
                <a:schemeClr val="dk1"/>
              </a:buClr>
              <a:buSzPts val="1400"/>
              <a:buFont typeface="Barlow"/>
              <a:buNone/>
            </a:pPr>
            <a:r>
              <a:t/>
            </a:r>
            <a:endParaRPr b="0" i="0" sz="1800" u="none" cap="none" strike="noStrike">
              <a:solidFill>
                <a:schemeClr val="dk1"/>
              </a:solidFill>
              <a:latin typeface="Barlow"/>
              <a:ea typeface="Barlow"/>
              <a:cs typeface="Barlow"/>
              <a:sym typeface="Barl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1" name="Shape 5541"/>
        <p:cNvGrpSpPr/>
        <p:nvPr/>
      </p:nvGrpSpPr>
      <p:grpSpPr>
        <a:xfrm>
          <a:off x="0" y="0"/>
          <a:ext cx="0" cy="0"/>
          <a:chOff x="0" y="0"/>
          <a:chExt cx="0" cy="0"/>
        </a:xfrm>
      </p:grpSpPr>
      <p:sp>
        <p:nvSpPr>
          <p:cNvPr id="5542" name="Google Shape;5542;p37"/>
          <p:cNvSpPr txBox="1"/>
          <p:nvPr>
            <p:ph idx="3"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Những giải pháp thay thế Firebase </a:t>
            </a:r>
            <a:endParaRPr/>
          </a:p>
        </p:txBody>
      </p:sp>
      <p:grpSp>
        <p:nvGrpSpPr>
          <p:cNvPr id="5543" name="Google Shape;5543;p37"/>
          <p:cNvGrpSpPr/>
          <p:nvPr/>
        </p:nvGrpSpPr>
        <p:grpSpPr>
          <a:xfrm>
            <a:off x="-293903" y="-118910"/>
            <a:ext cx="1173983" cy="878035"/>
            <a:chOff x="574023" y="2653178"/>
            <a:chExt cx="667453" cy="499196"/>
          </a:xfrm>
        </p:grpSpPr>
        <p:sp>
          <p:nvSpPr>
            <p:cNvPr id="5544" name="Google Shape;5544;p37"/>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37"/>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37"/>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37"/>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37"/>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37"/>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37"/>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37"/>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37"/>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37"/>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37"/>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37"/>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37"/>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37"/>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37"/>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37"/>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37"/>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37"/>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37"/>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37"/>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37"/>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5" name="Google Shape;5565;p37"/>
          <p:cNvGrpSpPr/>
          <p:nvPr/>
        </p:nvGrpSpPr>
        <p:grpSpPr>
          <a:xfrm>
            <a:off x="282627" y="2775723"/>
            <a:ext cx="334562" cy="314810"/>
            <a:chOff x="4849812" y="4937475"/>
            <a:chExt cx="398098" cy="374551"/>
          </a:xfrm>
        </p:grpSpPr>
        <p:sp>
          <p:nvSpPr>
            <p:cNvPr id="5566" name="Google Shape;5566;p37"/>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37"/>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37"/>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37"/>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37"/>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37"/>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37"/>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37"/>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37"/>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37"/>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37"/>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37"/>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37"/>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79" name="Google Shape;5579;p37"/>
          <p:cNvSpPr/>
          <p:nvPr/>
        </p:nvSpPr>
        <p:spPr>
          <a:xfrm>
            <a:off x="4066893" y="602618"/>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37"/>
          <p:cNvSpPr/>
          <p:nvPr/>
        </p:nvSpPr>
        <p:spPr>
          <a:xfrm>
            <a:off x="7141580" y="748393"/>
            <a:ext cx="259440" cy="259330"/>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WS Amplify ノウハウ】 1. バックエンドとフロントエンドは分離しましょう！ | DevelopersIO" id="5581" name="Google Shape;5581;p37"/>
          <p:cNvPicPr preferRelativeResize="0"/>
          <p:nvPr/>
        </p:nvPicPr>
        <p:blipFill rotWithShape="1">
          <a:blip r:embed="rId3">
            <a:alphaModFix/>
          </a:blip>
          <a:srcRect b="0" l="0" r="0" t="0"/>
          <a:stretch/>
        </p:blipFill>
        <p:spPr>
          <a:xfrm>
            <a:off x="1320212" y="1296619"/>
            <a:ext cx="3035123" cy="1448581"/>
          </a:xfrm>
          <a:prstGeom prst="rect">
            <a:avLst/>
          </a:prstGeom>
          <a:noFill/>
          <a:ln>
            <a:noFill/>
          </a:ln>
        </p:spPr>
      </p:pic>
      <p:pic>
        <p:nvPicPr>
          <p:cNvPr descr="Parse shutdown lowers expectation from technology - Open Source For You" id="5582" name="Google Shape;5582;p37"/>
          <p:cNvPicPr preferRelativeResize="0"/>
          <p:nvPr/>
        </p:nvPicPr>
        <p:blipFill rotWithShape="1">
          <a:blip r:embed="rId4">
            <a:alphaModFix/>
          </a:blip>
          <a:srcRect b="0" l="0" r="0" t="0"/>
          <a:stretch/>
        </p:blipFill>
        <p:spPr>
          <a:xfrm>
            <a:off x="2898114" y="2972551"/>
            <a:ext cx="3238605" cy="1850631"/>
          </a:xfrm>
          <a:prstGeom prst="rect">
            <a:avLst/>
          </a:prstGeom>
          <a:noFill/>
          <a:ln>
            <a:noFill/>
          </a:ln>
        </p:spPr>
      </p:pic>
      <p:pic>
        <p:nvPicPr>
          <p:cNvPr descr="An Overview of Firebase BaaS" id="5583" name="Google Shape;5583;p37"/>
          <p:cNvPicPr preferRelativeResize="0"/>
          <p:nvPr/>
        </p:nvPicPr>
        <p:blipFill rotWithShape="1">
          <a:blip r:embed="rId5">
            <a:alphaModFix/>
          </a:blip>
          <a:srcRect b="0" l="0" r="0" t="0"/>
          <a:stretch/>
        </p:blipFill>
        <p:spPr>
          <a:xfrm>
            <a:off x="778970" y="2989965"/>
            <a:ext cx="1849928" cy="1849928"/>
          </a:xfrm>
          <a:prstGeom prst="rect">
            <a:avLst/>
          </a:prstGeom>
          <a:noFill/>
          <a:ln>
            <a:noFill/>
          </a:ln>
        </p:spPr>
      </p:pic>
      <p:pic>
        <p:nvPicPr>
          <p:cNvPr descr="¿Qué es el backend de Firebase?" id="5584" name="Google Shape;5584;p37"/>
          <p:cNvPicPr preferRelativeResize="0"/>
          <p:nvPr/>
        </p:nvPicPr>
        <p:blipFill rotWithShape="1">
          <a:blip r:embed="rId6">
            <a:alphaModFix/>
          </a:blip>
          <a:srcRect b="0" l="0" r="0" t="0"/>
          <a:stretch/>
        </p:blipFill>
        <p:spPr>
          <a:xfrm>
            <a:off x="6574071" y="2963527"/>
            <a:ext cx="1843573" cy="1843573"/>
          </a:xfrm>
          <a:prstGeom prst="rect">
            <a:avLst/>
          </a:prstGeom>
          <a:noFill/>
          <a:ln>
            <a:noFill/>
          </a:ln>
        </p:spPr>
      </p:pic>
      <p:pic>
        <p:nvPicPr>
          <p:cNvPr descr="Back4App Evaluate - The Good and Unhealthy for 2023 - SaaS News Today" id="5585" name="Google Shape;5585;p37"/>
          <p:cNvPicPr preferRelativeResize="0"/>
          <p:nvPr/>
        </p:nvPicPr>
        <p:blipFill rotWithShape="1">
          <a:blip r:embed="rId7">
            <a:alphaModFix/>
          </a:blip>
          <a:srcRect b="0" l="0" r="0" t="0"/>
          <a:stretch/>
        </p:blipFill>
        <p:spPr>
          <a:xfrm>
            <a:off x="4671235" y="1275274"/>
            <a:ext cx="3330530" cy="14802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9" name="Shape 5589"/>
        <p:cNvGrpSpPr/>
        <p:nvPr/>
      </p:nvGrpSpPr>
      <p:grpSpPr>
        <a:xfrm>
          <a:off x="0" y="0"/>
          <a:ext cx="0" cy="0"/>
          <a:chOff x="0" y="0"/>
          <a:chExt cx="0" cy="0"/>
        </a:xfrm>
      </p:grpSpPr>
      <p:grpSp>
        <p:nvGrpSpPr>
          <p:cNvPr id="5590" name="Google Shape;5590;p38"/>
          <p:cNvGrpSpPr/>
          <p:nvPr/>
        </p:nvGrpSpPr>
        <p:grpSpPr>
          <a:xfrm>
            <a:off x="388663" y="3885193"/>
            <a:ext cx="1790821" cy="1658776"/>
            <a:chOff x="396852" y="3850761"/>
            <a:chExt cx="745337" cy="690380"/>
          </a:xfrm>
        </p:grpSpPr>
        <p:sp>
          <p:nvSpPr>
            <p:cNvPr id="5591" name="Google Shape;5591;p38"/>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38"/>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38"/>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38"/>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38"/>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38"/>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38"/>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38"/>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38"/>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38"/>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38"/>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38"/>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38"/>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38"/>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38"/>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38"/>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7" name="Google Shape;5607;p38"/>
          <p:cNvGrpSpPr/>
          <p:nvPr/>
        </p:nvGrpSpPr>
        <p:grpSpPr>
          <a:xfrm>
            <a:off x="3219183" y="326123"/>
            <a:ext cx="883118" cy="855232"/>
            <a:chOff x="2466160" y="5890180"/>
            <a:chExt cx="446764" cy="432656"/>
          </a:xfrm>
        </p:grpSpPr>
        <p:sp>
          <p:nvSpPr>
            <p:cNvPr id="5608" name="Google Shape;5608;p38"/>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38"/>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38"/>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38"/>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38"/>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38"/>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38"/>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38"/>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38"/>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38"/>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38"/>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38"/>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38"/>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38"/>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2" name="Google Shape;5622;p38"/>
          <p:cNvGrpSpPr/>
          <p:nvPr/>
        </p:nvGrpSpPr>
        <p:grpSpPr>
          <a:xfrm>
            <a:off x="7654442" y="3365503"/>
            <a:ext cx="1147327" cy="1049407"/>
            <a:chOff x="7078965" y="5331432"/>
            <a:chExt cx="404915" cy="370357"/>
          </a:xfrm>
        </p:grpSpPr>
        <p:sp>
          <p:nvSpPr>
            <p:cNvPr id="5623" name="Google Shape;5623;p38"/>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38"/>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38"/>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38"/>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38"/>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38"/>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38"/>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38"/>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38"/>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38"/>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38"/>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38"/>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38"/>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38"/>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38"/>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8" name="Google Shape;5638;p38"/>
          <p:cNvGrpSpPr/>
          <p:nvPr/>
        </p:nvGrpSpPr>
        <p:grpSpPr>
          <a:xfrm rot="370277">
            <a:off x="1562010" y="3387239"/>
            <a:ext cx="457920" cy="314983"/>
            <a:chOff x="3640980" y="40707"/>
            <a:chExt cx="192518" cy="132413"/>
          </a:xfrm>
        </p:grpSpPr>
        <p:sp>
          <p:nvSpPr>
            <p:cNvPr id="5639" name="Google Shape;5639;p38"/>
            <p:cNvSpPr/>
            <p:nvPr/>
          </p:nvSpPr>
          <p:spPr>
            <a:xfrm>
              <a:off x="3640980" y="40707"/>
              <a:ext cx="111298" cy="111488"/>
            </a:xfrm>
            <a:custGeom>
              <a:rect b="b" l="l" r="r" t="t"/>
              <a:pathLst>
                <a:path extrusionOk="0" h="2339" w="2335">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38"/>
            <p:cNvSpPr/>
            <p:nvPr/>
          </p:nvSpPr>
          <p:spPr>
            <a:xfrm>
              <a:off x="3731924" y="115493"/>
              <a:ext cx="101574" cy="41707"/>
            </a:xfrm>
            <a:custGeom>
              <a:rect b="b" l="l" r="r" t="t"/>
              <a:pathLst>
                <a:path extrusionOk="0" h="875" w="2131">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38"/>
            <p:cNvSpPr/>
            <p:nvPr/>
          </p:nvSpPr>
          <p:spPr>
            <a:xfrm>
              <a:off x="3739026" y="104625"/>
              <a:ext cx="87322" cy="21831"/>
            </a:xfrm>
            <a:custGeom>
              <a:rect b="b" l="l" r="r" t="t"/>
              <a:pathLst>
                <a:path extrusionOk="0" h="458" w="1832">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38"/>
            <p:cNvSpPr/>
            <p:nvPr/>
          </p:nvSpPr>
          <p:spPr>
            <a:xfrm>
              <a:off x="3731924" y="125121"/>
              <a:ext cx="79172" cy="47999"/>
            </a:xfrm>
            <a:custGeom>
              <a:rect b="b" l="l" r="r" t="t"/>
              <a:pathLst>
                <a:path extrusionOk="0" h="1007" w="1661">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3" name="Google Shape;5643;p38"/>
          <p:cNvGrpSpPr/>
          <p:nvPr/>
        </p:nvGrpSpPr>
        <p:grpSpPr>
          <a:xfrm rot="-1174087">
            <a:off x="5503292" y="741937"/>
            <a:ext cx="527149" cy="362379"/>
            <a:chOff x="5807116" y="-753678"/>
            <a:chExt cx="145806" cy="100240"/>
          </a:xfrm>
        </p:grpSpPr>
        <p:sp>
          <p:nvSpPr>
            <p:cNvPr id="5644" name="Google Shape;5644;p38"/>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38"/>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38"/>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38"/>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8" name="Google Shape;5648;p38"/>
          <p:cNvGrpSpPr/>
          <p:nvPr/>
        </p:nvGrpSpPr>
        <p:grpSpPr>
          <a:xfrm rot="-1143329">
            <a:off x="639379" y="221224"/>
            <a:ext cx="1038483" cy="1049405"/>
            <a:chOff x="4040460" y="135322"/>
            <a:chExt cx="330843" cy="334322"/>
          </a:xfrm>
        </p:grpSpPr>
        <p:sp>
          <p:nvSpPr>
            <p:cNvPr id="5649" name="Google Shape;5649;p38"/>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38"/>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38"/>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38"/>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38"/>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38"/>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38"/>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38"/>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38"/>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38"/>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38"/>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0" name="Google Shape;5660;p38"/>
          <p:cNvGrpSpPr/>
          <p:nvPr/>
        </p:nvGrpSpPr>
        <p:grpSpPr>
          <a:xfrm rot="-695566">
            <a:off x="7256069" y="559719"/>
            <a:ext cx="1748536" cy="388022"/>
            <a:chOff x="4339891" y="1046343"/>
            <a:chExt cx="651057" cy="144473"/>
          </a:xfrm>
        </p:grpSpPr>
        <p:sp>
          <p:nvSpPr>
            <p:cNvPr id="5661" name="Google Shape;5661;p38"/>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38"/>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38"/>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38"/>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38"/>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38"/>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38"/>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8" name="Google Shape;5668;p38"/>
          <p:cNvSpPr/>
          <p:nvPr/>
        </p:nvSpPr>
        <p:spPr>
          <a:xfrm>
            <a:off x="7703265" y="3415537"/>
            <a:ext cx="66683" cy="66350"/>
          </a:xfrm>
          <a:custGeom>
            <a:rect b="b" l="l" r="r" t="t"/>
            <a:pathLst>
              <a:path extrusionOk="0" h="1392" w="1399">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38"/>
          <p:cNvSpPr/>
          <p:nvPr/>
        </p:nvSpPr>
        <p:spPr>
          <a:xfrm>
            <a:off x="4806002" y="4433235"/>
            <a:ext cx="172801" cy="172088"/>
          </a:xfrm>
          <a:custGeom>
            <a:rect b="b" l="l" r="r" t="t"/>
            <a:pathLst>
              <a:path extrusionOk="0" h="1393" w="1399">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38"/>
          <p:cNvSpPr/>
          <p:nvPr/>
        </p:nvSpPr>
        <p:spPr>
          <a:xfrm>
            <a:off x="4571993" y="646343"/>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38"/>
          <p:cNvSpPr/>
          <p:nvPr/>
        </p:nvSpPr>
        <p:spPr>
          <a:xfrm>
            <a:off x="6919873" y="356127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38"/>
          <p:cNvSpPr/>
          <p:nvPr/>
        </p:nvSpPr>
        <p:spPr>
          <a:xfrm>
            <a:off x="1656684" y="10620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38"/>
          <p:cNvSpPr/>
          <p:nvPr/>
        </p:nvSpPr>
        <p:spPr>
          <a:xfrm>
            <a:off x="7060984" y="13826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38"/>
          <p:cNvSpPr/>
          <p:nvPr/>
        </p:nvSpPr>
        <p:spPr>
          <a:xfrm>
            <a:off x="3410486" y="13597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38"/>
          <p:cNvSpPr/>
          <p:nvPr/>
        </p:nvSpPr>
        <p:spPr>
          <a:xfrm>
            <a:off x="2288427" y="3992622"/>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38"/>
          <p:cNvSpPr/>
          <p:nvPr/>
        </p:nvSpPr>
        <p:spPr>
          <a:xfrm>
            <a:off x="3827177" y="38203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38"/>
          <p:cNvSpPr/>
          <p:nvPr/>
        </p:nvSpPr>
        <p:spPr>
          <a:xfrm>
            <a:off x="7376614" y="2893435"/>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38"/>
          <p:cNvSpPr/>
          <p:nvPr/>
        </p:nvSpPr>
        <p:spPr>
          <a:xfrm>
            <a:off x="5959843" y="1378943"/>
            <a:ext cx="64915" cy="6491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38"/>
          <p:cNvSpPr/>
          <p:nvPr/>
        </p:nvSpPr>
        <p:spPr>
          <a:xfrm>
            <a:off x="2227204" y="328516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38"/>
          <p:cNvSpPr/>
          <p:nvPr/>
        </p:nvSpPr>
        <p:spPr>
          <a:xfrm>
            <a:off x="6024748" y="4028753"/>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38"/>
          <p:cNvSpPr txBox="1"/>
          <p:nvPr>
            <p:ph type="title"/>
          </p:nvPr>
        </p:nvSpPr>
        <p:spPr>
          <a:xfrm>
            <a:off x="1150423" y="1075058"/>
            <a:ext cx="7045742" cy="295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vi-VN"/>
              <a:t>THỰC HÀNH</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5" name="Shape 5685"/>
        <p:cNvGrpSpPr/>
        <p:nvPr/>
      </p:nvGrpSpPr>
      <p:grpSpPr>
        <a:xfrm>
          <a:off x="0" y="0"/>
          <a:ext cx="0" cy="0"/>
          <a:chOff x="0" y="0"/>
          <a:chExt cx="0" cy="0"/>
        </a:xfrm>
      </p:grpSpPr>
      <p:grpSp>
        <p:nvGrpSpPr>
          <p:cNvPr id="5686" name="Google Shape;5686;p39"/>
          <p:cNvGrpSpPr/>
          <p:nvPr/>
        </p:nvGrpSpPr>
        <p:grpSpPr>
          <a:xfrm>
            <a:off x="1171973" y="1674879"/>
            <a:ext cx="1550072" cy="1550072"/>
            <a:chOff x="530505" y="2179769"/>
            <a:chExt cx="2442212" cy="2442212"/>
          </a:xfrm>
        </p:grpSpPr>
        <p:sp>
          <p:nvSpPr>
            <p:cNvPr id="5687" name="Google Shape;5687;p3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3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3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3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1" name="Google Shape;5691;p39"/>
          <p:cNvSpPr txBox="1"/>
          <p:nvPr>
            <p:ph type="title"/>
          </p:nvPr>
        </p:nvSpPr>
        <p:spPr>
          <a:xfrm>
            <a:off x="2913741" y="2007145"/>
            <a:ext cx="4944408"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Cách tạo Project</a:t>
            </a:r>
            <a:br>
              <a:rPr lang="vi-VN"/>
            </a:br>
            <a:r>
              <a:rPr lang="vi-VN"/>
              <a:t>Realtime Database</a:t>
            </a:r>
            <a:endParaRPr/>
          </a:p>
        </p:txBody>
      </p:sp>
      <p:sp>
        <p:nvSpPr>
          <p:cNvPr id="5692" name="Google Shape;5692;p39"/>
          <p:cNvSpPr txBox="1"/>
          <p:nvPr>
            <p:ph idx="2" type="title"/>
          </p:nvPr>
        </p:nvSpPr>
        <p:spPr>
          <a:xfrm>
            <a:off x="1234806" y="2069307"/>
            <a:ext cx="1433378"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01</a:t>
            </a:r>
            <a:endParaRPr/>
          </a:p>
        </p:txBody>
      </p:sp>
      <p:grpSp>
        <p:nvGrpSpPr>
          <p:cNvPr id="5693" name="Google Shape;5693;p39"/>
          <p:cNvGrpSpPr/>
          <p:nvPr/>
        </p:nvGrpSpPr>
        <p:grpSpPr>
          <a:xfrm>
            <a:off x="310809" y="-109565"/>
            <a:ext cx="1127479" cy="1509825"/>
            <a:chOff x="343086" y="2700509"/>
            <a:chExt cx="453294" cy="607014"/>
          </a:xfrm>
        </p:grpSpPr>
        <p:sp>
          <p:nvSpPr>
            <p:cNvPr id="5694" name="Google Shape;5694;p39"/>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39"/>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39"/>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39"/>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39"/>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39"/>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39"/>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39"/>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39"/>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39"/>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39"/>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39"/>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39"/>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39"/>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39"/>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9" name="Google Shape;5709;p39"/>
          <p:cNvGrpSpPr/>
          <p:nvPr/>
        </p:nvGrpSpPr>
        <p:grpSpPr>
          <a:xfrm rot="-626566">
            <a:off x="7127970" y="872902"/>
            <a:ext cx="779334" cy="952470"/>
            <a:chOff x="1562309" y="2509229"/>
            <a:chExt cx="347239" cy="424362"/>
          </a:xfrm>
        </p:grpSpPr>
        <p:sp>
          <p:nvSpPr>
            <p:cNvPr id="5710" name="Google Shape;5710;p39"/>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39"/>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39"/>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39"/>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39"/>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39"/>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39"/>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39"/>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39"/>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39"/>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39"/>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39"/>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39"/>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3" name="Google Shape;5723;p39"/>
          <p:cNvGrpSpPr/>
          <p:nvPr/>
        </p:nvGrpSpPr>
        <p:grpSpPr>
          <a:xfrm rot="1560014">
            <a:off x="2980198" y="3603712"/>
            <a:ext cx="1121187" cy="1132994"/>
            <a:chOff x="4040460" y="135322"/>
            <a:chExt cx="330843" cy="334322"/>
          </a:xfrm>
        </p:grpSpPr>
        <p:sp>
          <p:nvSpPr>
            <p:cNvPr id="5724" name="Google Shape;5724;p39"/>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39"/>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39"/>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39"/>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39"/>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39"/>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39"/>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39"/>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39"/>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39"/>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39"/>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5" name="Google Shape;5735;p39"/>
          <p:cNvGrpSpPr/>
          <p:nvPr/>
        </p:nvGrpSpPr>
        <p:grpSpPr>
          <a:xfrm>
            <a:off x="2303209" y="1360160"/>
            <a:ext cx="446750" cy="307147"/>
            <a:chOff x="5807116" y="-753678"/>
            <a:chExt cx="145806" cy="100240"/>
          </a:xfrm>
        </p:grpSpPr>
        <p:sp>
          <p:nvSpPr>
            <p:cNvPr id="5736" name="Google Shape;5736;p39"/>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39"/>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39"/>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39"/>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0" name="Google Shape;5740;p39"/>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39"/>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39"/>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39"/>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39"/>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39"/>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39"/>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39"/>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39"/>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39"/>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39"/>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39"/>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39"/>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39"/>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39"/>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39"/>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39"/>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39"/>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58" name="Google Shape;5758;p39"/>
          <p:cNvGrpSpPr/>
          <p:nvPr/>
        </p:nvGrpSpPr>
        <p:grpSpPr>
          <a:xfrm>
            <a:off x="110558" y="3271539"/>
            <a:ext cx="1994483" cy="1491696"/>
            <a:chOff x="574023" y="2653178"/>
            <a:chExt cx="667453" cy="499196"/>
          </a:xfrm>
        </p:grpSpPr>
        <p:sp>
          <p:nvSpPr>
            <p:cNvPr id="5759" name="Google Shape;5759;p39"/>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39"/>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39"/>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39"/>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39"/>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39"/>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39"/>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39"/>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39"/>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39"/>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39"/>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39"/>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39"/>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39"/>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39"/>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39"/>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39"/>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39"/>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39"/>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39"/>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39"/>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0" name="Google Shape;5780;p39"/>
          <p:cNvGrpSpPr/>
          <p:nvPr/>
        </p:nvGrpSpPr>
        <p:grpSpPr>
          <a:xfrm>
            <a:off x="7814766" y="3097673"/>
            <a:ext cx="1147327" cy="1049407"/>
            <a:chOff x="7078965" y="5331432"/>
            <a:chExt cx="404915" cy="370357"/>
          </a:xfrm>
        </p:grpSpPr>
        <p:sp>
          <p:nvSpPr>
            <p:cNvPr id="5781" name="Google Shape;5781;p39"/>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39"/>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39"/>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39"/>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39"/>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39"/>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39"/>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39"/>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39"/>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39"/>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39"/>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39"/>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39"/>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39"/>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39"/>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6" name="Google Shape;5796;p39"/>
          <p:cNvGrpSpPr/>
          <p:nvPr/>
        </p:nvGrpSpPr>
        <p:grpSpPr>
          <a:xfrm>
            <a:off x="2891619" y="397125"/>
            <a:ext cx="581028" cy="581052"/>
            <a:chOff x="2787299" y="187324"/>
            <a:chExt cx="1165552" cy="1165600"/>
          </a:xfrm>
        </p:grpSpPr>
        <p:sp>
          <p:nvSpPr>
            <p:cNvPr id="5797" name="Google Shape;5797;p39"/>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39"/>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39"/>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39"/>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39"/>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39"/>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39"/>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39"/>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39"/>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39"/>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39"/>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39"/>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9" name="Google Shape;5809;p39"/>
          <p:cNvGrpSpPr/>
          <p:nvPr/>
        </p:nvGrpSpPr>
        <p:grpSpPr>
          <a:xfrm rot="1114777">
            <a:off x="6433852" y="945717"/>
            <a:ext cx="950675" cy="903588"/>
            <a:chOff x="5626143" y="-593747"/>
            <a:chExt cx="318949" cy="303152"/>
          </a:xfrm>
        </p:grpSpPr>
        <p:sp>
          <p:nvSpPr>
            <p:cNvPr id="5810" name="Google Shape;5810;p39"/>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39"/>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39"/>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39"/>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39"/>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39"/>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39"/>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39"/>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39"/>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39"/>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39"/>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39"/>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39"/>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39"/>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39"/>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8" name="Shape 5828"/>
        <p:cNvGrpSpPr/>
        <p:nvPr/>
      </p:nvGrpSpPr>
      <p:grpSpPr>
        <a:xfrm>
          <a:off x="0" y="0"/>
          <a:ext cx="0" cy="0"/>
          <a:chOff x="0" y="0"/>
          <a:chExt cx="0" cy="0"/>
        </a:xfrm>
      </p:grpSpPr>
      <p:grpSp>
        <p:nvGrpSpPr>
          <p:cNvPr id="5829" name="Google Shape;5829;p40"/>
          <p:cNvGrpSpPr/>
          <p:nvPr/>
        </p:nvGrpSpPr>
        <p:grpSpPr>
          <a:xfrm>
            <a:off x="2067048" y="2571750"/>
            <a:ext cx="557326" cy="564302"/>
            <a:chOff x="3063709" y="-107293"/>
            <a:chExt cx="201908" cy="204435"/>
          </a:xfrm>
        </p:grpSpPr>
        <p:sp>
          <p:nvSpPr>
            <p:cNvPr id="5830" name="Google Shape;5830;p40"/>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40"/>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40"/>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40"/>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40"/>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40"/>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40"/>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40"/>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40"/>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40"/>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40"/>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40"/>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2" name="Google Shape;5842;p40"/>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grpSp>
        <p:nvGrpSpPr>
          <p:cNvPr id="5843" name="Google Shape;5843;p40"/>
          <p:cNvGrpSpPr/>
          <p:nvPr/>
        </p:nvGrpSpPr>
        <p:grpSpPr>
          <a:xfrm>
            <a:off x="638632" y="495519"/>
            <a:ext cx="501586" cy="501610"/>
            <a:chOff x="7233834" y="3898039"/>
            <a:chExt cx="373542" cy="373581"/>
          </a:xfrm>
        </p:grpSpPr>
        <p:sp>
          <p:nvSpPr>
            <p:cNvPr id="5844" name="Google Shape;5844;p40"/>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40"/>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40"/>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40"/>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40"/>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40"/>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40"/>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40"/>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40"/>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40"/>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40"/>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40"/>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40"/>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40"/>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40"/>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40"/>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40"/>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40"/>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2" name="Google Shape;5862;p40"/>
          <p:cNvGrpSpPr/>
          <p:nvPr/>
        </p:nvGrpSpPr>
        <p:grpSpPr>
          <a:xfrm>
            <a:off x="-641488" y="1717227"/>
            <a:ext cx="1597537" cy="1458914"/>
            <a:chOff x="1792007" y="2646028"/>
            <a:chExt cx="552055" cy="504152"/>
          </a:xfrm>
        </p:grpSpPr>
        <p:sp>
          <p:nvSpPr>
            <p:cNvPr id="5863" name="Google Shape;5863;p40"/>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40"/>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40"/>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40"/>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40"/>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40"/>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40"/>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40"/>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40"/>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40"/>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40"/>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40"/>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40"/>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40"/>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7" name="Google Shape;5877;p40"/>
          <p:cNvGrpSpPr/>
          <p:nvPr/>
        </p:nvGrpSpPr>
        <p:grpSpPr>
          <a:xfrm rot="829705">
            <a:off x="8164917" y="118739"/>
            <a:ext cx="661252" cy="612496"/>
            <a:chOff x="396852" y="3850761"/>
            <a:chExt cx="745337" cy="690380"/>
          </a:xfrm>
        </p:grpSpPr>
        <p:sp>
          <p:nvSpPr>
            <p:cNvPr id="5878" name="Google Shape;5878;p40"/>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40"/>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40"/>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40"/>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40"/>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40"/>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40"/>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40"/>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40"/>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40"/>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40"/>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40"/>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40"/>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40"/>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40"/>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40"/>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4" name="Google Shape;5894;p40"/>
          <p:cNvGrpSpPr/>
          <p:nvPr/>
        </p:nvGrpSpPr>
        <p:grpSpPr>
          <a:xfrm>
            <a:off x="8068387" y="4255675"/>
            <a:ext cx="759889" cy="731839"/>
            <a:chOff x="5366167" y="5516939"/>
            <a:chExt cx="454533" cy="437755"/>
          </a:xfrm>
        </p:grpSpPr>
        <p:sp>
          <p:nvSpPr>
            <p:cNvPr id="5895" name="Google Shape;5895;p40"/>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40"/>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40"/>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40"/>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40"/>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40"/>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40"/>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40"/>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40"/>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40"/>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05" name="Google Shape;5905;p40"/>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40"/>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40"/>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40"/>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40"/>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40"/>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40"/>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40"/>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40"/>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40"/>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40"/>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16" name="Google Shape;5916;p40"/>
          <p:cNvGrpSpPr/>
          <p:nvPr/>
        </p:nvGrpSpPr>
        <p:grpSpPr>
          <a:xfrm>
            <a:off x="752192" y="2813724"/>
            <a:ext cx="997804" cy="1520159"/>
            <a:chOff x="2251545" y="3095652"/>
            <a:chExt cx="344808" cy="525316"/>
          </a:xfrm>
        </p:grpSpPr>
        <p:sp>
          <p:nvSpPr>
            <p:cNvPr id="5917" name="Google Shape;5917;p40"/>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40"/>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40"/>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40"/>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40"/>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40"/>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40"/>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40"/>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40"/>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40"/>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40"/>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40"/>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9" name="Google Shape;5929;p40"/>
          <p:cNvGrpSpPr/>
          <p:nvPr/>
        </p:nvGrpSpPr>
        <p:grpSpPr>
          <a:xfrm>
            <a:off x="3956142" y="2953522"/>
            <a:ext cx="557323" cy="703300"/>
            <a:chOff x="4198851" y="-806491"/>
            <a:chExt cx="163967" cy="206914"/>
          </a:xfrm>
        </p:grpSpPr>
        <p:sp>
          <p:nvSpPr>
            <p:cNvPr id="5930" name="Google Shape;5930;p40"/>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40"/>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40"/>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40"/>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40"/>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40"/>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40"/>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40"/>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40"/>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40"/>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40" name="Google Shape;5940;p40"/>
          <p:cNvSpPr txBox="1"/>
          <p:nvPr/>
        </p:nvSpPr>
        <p:spPr>
          <a:xfrm>
            <a:off x="934618" y="1046174"/>
            <a:ext cx="7743206"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Login vào Firebase, chúng ta sẽ thấy một giao diện như sau. Ở đây các bạn nhấn chọn vào Create a project để tạo mới một project. </a:t>
            </a:r>
            <a:endParaRPr/>
          </a:p>
        </p:txBody>
      </p:sp>
      <p:pic>
        <p:nvPicPr>
          <p:cNvPr descr="Ảnh có chứa văn bản, trang phục, người, ảnh chụp màn hình&#10;&#10;Mô tả được tạo tự động" id="5941" name="Google Shape;5941;p40"/>
          <p:cNvPicPr preferRelativeResize="0"/>
          <p:nvPr/>
        </p:nvPicPr>
        <p:blipFill rotWithShape="1">
          <a:blip r:embed="rId3">
            <a:alphaModFix/>
          </a:blip>
          <a:srcRect b="0" l="0" r="0" t="0"/>
          <a:stretch/>
        </p:blipFill>
        <p:spPr>
          <a:xfrm>
            <a:off x="1481029" y="1737495"/>
            <a:ext cx="6294664" cy="3073020"/>
          </a:xfrm>
          <a:prstGeom prst="rect">
            <a:avLst/>
          </a:prstGeom>
          <a:noFill/>
          <a:ln>
            <a:noFill/>
          </a:ln>
        </p:spPr>
      </p:pic>
      <p:sp>
        <p:nvSpPr>
          <p:cNvPr id="5942" name="Google Shape;5942;p40"/>
          <p:cNvSpPr/>
          <p:nvPr/>
        </p:nvSpPr>
        <p:spPr>
          <a:xfrm>
            <a:off x="2480125" y="2700025"/>
            <a:ext cx="732900" cy="26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6" name="Shape 5946"/>
        <p:cNvGrpSpPr/>
        <p:nvPr/>
      </p:nvGrpSpPr>
      <p:grpSpPr>
        <a:xfrm>
          <a:off x="0" y="0"/>
          <a:ext cx="0" cy="0"/>
          <a:chOff x="0" y="0"/>
          <a:chExt cx="0" cy="0"/>
        </a:xfrm>
      </p:grpSpPr>
      <p:grpSp>
        <p:nvGrpSpPr>
          <p:cNvPr id="5947" name="Google Shape;5947;p41"/>
          <p:cNvGrpSpPr/>
          <p:nvPr/>
        </p:nvGrpSpPr>
        <p:grpSpPr>
          <a:xfrm>
            <a:off x="2067048" y="2571750"/>
            <a:ext cx="557326" cy="564302"/>
            <a:chOff x="3063709" y="-107293"/>
            <a:chExt cx="201908" cy="204435"/>
          </a:xfrm>
        </p:grpSpPr>
        <p:sp>
          <p:nvSpPr>
            <p:cNvPr id="5948" name="Google Shape;5948;p41"/>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41"/>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41"/>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41"/>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41"/>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41"/>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41"/>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41"/>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41"/>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41"/>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41"/>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41"/>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0" name="Google Shape;5960;p41"/>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grpSp>
        <p:nvGrpSpPr>
          <p:cNvPr id="5961" name="Google Shape;5961;p41"/>
          <p:cNvGrpSpPr/>
          <p:nvPr/>
        </p:nvGrpSpPr>
        <p:grpSpPr>
          <a:xfrm>
            <a:off x="638632" y="495519"/>
            <a:ext cx="501586" cy="501610"/>
            <a:chOff x="7233834" y="3898039"/>
            <a:chExt cx="373542" cy="373581"/>
          </a:xfrm>
        </p:grpSpPr>
        <p:sp>
          <p:nvSpPr>
            <p:cNvPr id="5962" name="Google Shape;5962;p41"/>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41"/>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41"/>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41"/>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41"/>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41"/>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41"/>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41"/>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41"/>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41"/>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41"/>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41"/>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41"/>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41"/>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41"/>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41"/>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41"/>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41"/>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0" name="Google Shape;5980;p41"/>
          <p:cNvGrpSpPr/>
          <p:nvPr/>
        </p:nvGrpSpPr>
        <p:grpSpPr>
          <a:xfrm>
            <a:off x="-641488" y="1717227"/>
            <a:ext cx="1597537" cy="1458914"/>
            <a:chOff x="1792007" y="2646028"/>
            <a:chExt cx="552055" cy="504152"/>
          </a:xfrm>
        </p:grpSpPr>
        <p:sp>
          <p:nvSpPr>
            <p:cNvPr id="5981" name="Google Shape;5981;p41"/>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41"/>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41"/>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41"/>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41"/>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41"/>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41"/>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41"/>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41"/>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41"/>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41"/>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41"/>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41"/>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41"/>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5" name="Google Shape;5995;p41"/>
          <p:cNvGrpSpPr/>
          <p:nvPr/>
        </p:nvGrpSpPr>
        <p:grpSpPr>
          <a:xfrm rot="829705">
            <a:off x="8164917" y="118739"/>
            <a:ext cx="661252" cy="612496"/>
            <a:chOff x="396852" y="3850761"/>
            <a:chExt cx="745337" cy="690380"/>
          </a:xfrm>
        </p:grpSpPr>
        <p:sp>
          <p:nvSpPr>
            <p:cNvPr id="5996" name="Google Shape;5996;p41"/>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41"/>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41"/>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41"/>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41"/>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41"/>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41"/>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41"/>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41"/>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41"/>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41"/>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41"/>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41"/>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41"/>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41"/>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41"/>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2" name="Google Shape;6012;p41"/>
          <p:cNvGrpSpPr/>
          <p:nvPr/>
        </p:nvGrpSpPr>
        <p:grpSpPr>
          <a:xfrm>
            <a:off x="8068387" y="4255675"/>
            <a:ext cx="759889" cy="731839"/>
            <a:chOff x="5366167" y="5516939"/>
            <a:chExt cx="454533" cy="437755"/>
          </a:xfrm>
        </p:grpSpPr>
        <p:sp>
          <p:nvSpPr>
            <p:cNvPr id="6013" name="Google Shape;6013;p41"/>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41"/>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41"/>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41"/>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41"/>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41"/>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41"/>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41"/>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41"/>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41"/>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23" name="Google Shape;6023;p41"/>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41"/>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41"/>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41"/>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41"/>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41"/>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41"/>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41"/>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41"/>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41"/>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41"/>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4" name="Google Shape;6034;p41"/>
          <p:cNvGrpSpPr/>
          <p:nvPr/>
        </p:nvGrpSpPr>
        <p:grpSpPr>
          <a:xfrm>
            <a:off x="752192" y="2813724"/>
            <a:ext cx="997804" cy="1520159"/>
            <a:chOff x="2251545" y="3095652"/>
            <a:chExt cx="344808" cy="525316"/>
          </a:xfrm>
        </p:grpSpPr>
        <p:sp>
          <p:nvSpPr>
            <p:cNvPr id="6035" name="Google Shape;6035;p41"/>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41"/>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41"/>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41"/>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41"/>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41"/>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41"/>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41"/>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41"/>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41"/>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41"/>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41"/>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7" name="Google Shape;6047;p41"/>
          <p:cNvGrpSpPr/>
          <p:nvPr/>
        </p:nvGrpSpPr>
        <p:grpSpPr>
          <a:xfrm>
            <a:off x="3956142" y="2953522"/>
            <a:ext cx="557323" cy="703300"/>
            <a:chOff x="4198851" y="-806491"/>
            <a:chExt cx="163967" cy="206914"/>
          </a:xfrm>
        </p:grpSpPr>
        <p:sp>
          <p:nvSpPr>
            <p:cNvPr id="6048" name="Google Shape;6048;p41"/>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41"/>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41"/>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41"/>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41"/>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41"/>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41"/>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41"/>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41"/>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41"/>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58" name="Google Shape;6058;p41"/>
          <p:cNvSpPr txBox="1"/>
          <p:nvPr/>
        </p:nvSpPr>
        <p:spPr>
          <a:xfrm>
            <a:off x="1283536" y="882122"/>
            <a:ext cx="7743206"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Ta đặt tên project là TestWebServices với các thông số như sau </a:t>
            </a:r>
            <a:endParaRPr/>
          </a:p>
        </p:txBody>
      </p:sp>
      <p:pic>
        <p:nvPicPr>
          <p:cNvPr descr="Ảnh có chứa văn bản, ảnh chụp màn hình, đồ đạc, phim hoạt hình&#10;&#10;Mô tả được tạo tự động" id="6059" name="Google Shape;6059;p41"/>
          <p:cNvPicPr preferRelativeResize="0"/>
          <p:nvPr/>
        </p:nvPicPr>
        <p:blipFill rotWithShape="1">
          <a:blip r:embed="rId3">
            <a:alphaModFix/>
          </a:blip>
          <a:srcRect b="0" l="0" r="0" t="0"/>
          <a:stretch/>
        </p:blipFill>
        <p:spPr>
          <a:xfrm>
            <a:off x="1465988" y="1573157"/>
            <a:ext cx="6236192" cy="3067211"/>
          </a:xfrm>
          <a:prstGeom prst="rect">
            <a:avLst/>
          </a:prstGeom>
          <a:noFill/>
          <a:ln>
            <a:noFill/>
          </a:ln>
        </p:spPr>
      </p:pic>
      <p:sp>
        <p:nvSpPr>
          <p:cNvPr id="6060" name="Google Shape;6060;p41"/>
          <p:cNvSpPr/>
          <p:nvPr/>
        </p:nvSpPr>
        <p:spPr>
          <a:xfrm>
            <a:off x="1750000" y="2270800"/>
            <a:ext cx="2206200" cy="90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4" name="Shape 6064"/>
        <p:cNvGrpSpPr/>
        <p:nvPr/>
      </p:nvGrpSpPr>
      <p:grpSpPr>
        <a:xfrm>
          <a:off x="0" y="0"/>
          <a:ext cx="0" cy="0"/>
          <a:chOff x="0" y="0"/>
          <a:chExt cx="0" cy="0"/>
        </a:xfrm>
      </p:grpSpPr>
      <p:grpSp>
        <p:nvGrpSpPr>
          <p:cNvPr id="6065" name="Google Shape;6065;p42"/>
          <p:cNvGrpSpPr/>
          <p:nvPr/>
        </p:nvGrpSpPr>
        <p:grpSpPr>
          <a:xfrm>
            <a:off x="2067048" y="2571750"/>
            <a:ext cx="557326" cy="564302"/>
            <a:chOff x="3063709" y="-107293"/>
            <a:chExt cx="201908" cy="204435"/>
          </a:xfrm>
        </p:grpSpPr>
        <p:sp>
          <p:nvSpPr>
            <p:cNvPr id="6066" name="Google Shape;6066;p4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4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4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4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4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4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4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4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4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4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4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4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8" name="Google Shape;6078;p42"/>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grpSp>
        <p:nvGrpSpPr>
          <p:cNvPr id="6079" name="Google Shape;6079;p42"/>
          <p:cNvGrpSpPr/>
          <p:nvPr/>
        </p:nvGrpSpPr>
        <p:grpSpPr>
          <a:xfrm>
            <a:off x="638632" y="495519"/>
            <a:ext cx="501586" cy="501610"/>
            <a:chOff x="7233834" y="3898039"/>
            <a:chExt cx="373542" cy="373581"/>
          </a:xfrm>
        </p:grpSpPr>
        <p:sp>
          <p:nvSpPr>
            <p:cNvPr id="6080" name="Google Shape;6080;p42"/>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42"/>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42"/>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42"/>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42"/>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42"/>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42"/>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42"/>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42"/>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42"/>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42"/>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42"/>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42"/>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42"/>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42"/>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42"/>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42"/>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42"/>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8" name="Google Shape;6098;p42"/>
          <p:cNvGrpSpPr/>
          <p:nvPr/>
        </p:nvGrpSpPr>
        <p:grpSpPr>
          <a:xfrm>
            <a:off x="-641488" y="1717227"/>
            <a:ext cx="1597537" cy="1458914"/>
            <a:chOff x="1792007" y="2646028"/>
            <a:chExt cx="552055" cy="504152"/>
          </a:xfrm>
        </p:grpSpPr>
        <p:sp>
          <p:nvSpPr>
            <p:cNvPr id="6099" name="Google Shape;6099;p42"/>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42"/>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42"/>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42"/>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42"/>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42"/>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42"/>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42"/>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42"/>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42"/>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42"/>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42"/>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42"/>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42"/>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3" name="Google Shape;6113;p42"/>
          <p:cNvGrpSpPr/>
          <p:nvPr/>
        </p:nvGrpSpPr>
        <p:grpSpPr>
          <a:xfrm rot="829705">
            <a:off x="8164917" y="118739"/>
            <a:ext cx="661252" cy="612496"/>
            <a:chOff x="396852" y="3850761"/>
            <a:chExt cx="745337" cy="690380"/>
          </a:xfrm>
        </p:grpSpPr>
        <p:sp>
          <p:nvSpPr>
            <p:cNvPr id="6114" name="Google Shape;6114;p42"/>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42"/>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42"/>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42"/>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42"/>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42"/>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42"/>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42"/>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42"/>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42"/>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42"/>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42"/>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42"/>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42"/>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42"/>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42"/>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0" name="Google Shape;6130;p42"/>
          <p:cNvGrpSpPr/>
          <p:nvPr/>
        </p:nvGrpSpPr>
        <p:grpSpPr>
          <a:xfrm>
            <a:off x="8068387" y="4255675"/>
            <a:ext cx="759889" cy="731839"/>
            <a:chOff x="5366167" y="5516939"/>
            <a:chExt cx="454533" cy="437755"/>
          </a:xfrm>
        </p:grpSpPr>
        <p:sp>
          <p:nvSpPr>
            <p:cNvPr id="6131" name="Google Shape;6131;p42"/>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42"/>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42"/>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42"/>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42"/>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42"/>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42"/>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42"/>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42"/>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42"/>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1" name="Google Shape;6141;p42"/>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42"/>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42"/>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42"/>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42"/>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42"/>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42"/>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42"/>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42"/>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42"/>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42"/>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2" name="Google Shape;6152;p42"/>
          <p:cNvGrpSpPr/>
          <p:nvPr/>
        </p:nvGrpSpPr>
        <p:grpSpPr>
          <a:xfrm>
            <a:off x="752192" y="2813724"/>
            <a:ext cx="997804" cy="1520159"/>
            <a:chOff x="2251545" y="3095652"/>
            <a:chExt cx="344808" cy="525316"/>
          </a:xfrm>
        </p:grpSpPr>
        <p:sp>
          <p:nvSpPr>
            <p:cNvPr id="6153" name="Google Shape;6153;p42"/>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42"/>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42"/>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42"/>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42"/>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42"/>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42"/>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42"/>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42"/>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42"/>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42"/>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42"/>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5" name="Google Shape;6165;p42"/>
          <p:cNvGrpSpPr/>
          <p:nvPr/>
        </p:nvGrpSpPr>
        <p:grpSpPr>
          <a:xfrm>
            <a:off x="3956142" y="2953522"/>
            <a:ext cx="557323" cy="703300"/>
            <a:chOff x="4198851" y="-806491"/>
            <a:chExt cx="163967" cy="206914"/>
          </a:xfrm>
        </p:grpSpPr>
        <p:sp>
          <p:nvSpPr>
            <p:cNvPr id="6166" name="Google Shape;6166;p42"/>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42"/>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42"/>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42"/>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42"/>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42"/>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42"/>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42"/>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42"/>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42"/>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Ảnh có chứa văn bản, đồ đạc, bàn, ảnh chụp màn hình&#10;&#10;Mô tả được tạo tự động" id="6176" name="Google Shape;6176;p42"/>
          <p:cNvPicPr preferRelativeResize="0"/>
          <p:nvPr/>
        </p:nvPicPr>
        <p:blipFill rotWithShape="1">
          <a:blip r:embed="rId3">
            <a:alphaModFix/>
          </a:blip>
          <a:srcRect b="0" l="0" r="0" t="0"/>
          <a:stretch/>
        </p:blipFill>
        <p:spPr>
          <a:xfrm>
            <a:off x="1236525" y="1463711"/>
            <a:ext cx="6767237" cy="3286104"/>
          </a:xfrm>
          <a:prstGeom prst="rect">
            <a:avLst/>
          </a:prstGeom>
          <a:noFill/>
          <a:ln>
            <a:noFill/>
          </a:ln>
        </p:spPr>
      </p:pic>
      <p:sp>
        <p:nvSpPr>
          <p:cNvPr id="6177" name="Google Shape;6177;p42"/>
          <p:cNvSpPr txBox="1"/>
          <p:nvPr/>
        </p:nvSpPr>
        <p:spPr>
          <a:xfrm>
            <a:off x="1566262" y="915099"/>
            <a:ext cx="7743206"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Nhấn Continue</a:t>
            </a:r>
            <a:endParaRPr b="0" i="0" sz="1800" u="none" cap="none" strike="noStrike">
              <a:solidFill>
                <a:schemeClr val="accent4"/>
              </a:solidFill>
              <a:latin typeface="Exo Medium"/>
              <a:ea typeface="Exo Medium"/>
              <a:cs typeface="Exo Medium"/>
              <a:sym typeface="Exo Medium"/>
            </a:endParaRPr>
          </a:p>
        </p:txBody>
      </p:sp>
      <p:sp>
        <p:nvSpPr>
          <p:cNvPr id="6178" name="Google Shape;6178;p42"/>
          <p:cNvSpPr/>
          <p:nvPr/>
        </p:nvSpPr>
        <p:spPr>
          <a:xfrm>
            <a:off x="3352000" y="4180025"/>
            <a:ext cx="873000" cy="36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2" name="Shape 6182"/>
        <p:cNvGrpSpPr/>
        <p:nvPr/>
      </p:nvGrpSpPr>
      <p:grpSpPr>
        <a:xfrm>
          <a:off x="0" y="0"/>
          <a:ext cx="0" cy="0"/>
          <a:chOff x="0" y="0"/>
          <a:chExt cx="0" cy="0"/>
        </a:xfrm>
      </p:grpSpPr>
      <p:grpSp>
        <p:nvGrpSpPr>
          <p:cNvPr id="6183" name="Google Shape;6183;p43"/>
          <p:cNvGrpSpPr/>
          <p:nvPr/>
        </p:nvGrpSpPr>
        <p:grpSpPr>
          <a:xfrm>
            <a:off x="2067048" y="2571750"/>
            <a:ext cx="557326" cy="564302"/>
            <a:chOff x="3063709" y="-107293"/>
            <a:chExt cx="201908" cy="204435"/>
          </a:xfrm>
        </p:grpSpPr>
        <p:sp>
          <p:nvSpPr>
            <p:cNvPr id="6184" name="Google Shape;6184;p43"/>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43"/>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43"/>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43"/>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43"/>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43"/>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43"/>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43"/>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43"/>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43"/>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43"/>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43"/>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6" name="Google Shape;6196;p43"/>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grpSp>
        <p:nvGrpSpPr>
          <p:cNvPr id="6197" name="Google Shape;6197;p43"/>
          <p:cNvGrpSpPr/>
          <p:nvPr/>
        </p:nvGrpSpPr>
        <p:grpSpPr>
          <a:xfrm>
            <a:off x="638632" y="495519"/>
            <a:ext cx="501586" cy="501610"/>
            <a:chOff x="7233834" y="3898039"/>
            <a:chExt cx="373542" cy="373581"/>
          </a:xfrm>
        </p:grpSpPr>
        <p:sp>
          <p:nvSpPr>
            <p:cNvPr id="6198" name="Google Shape;6198;p43"/>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43"/>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43"/>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43"/>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43"/>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43"/>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43"/>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43"/>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43"/>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43"/>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43"/>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43"/>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43"/>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43"/>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43"/>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43"/>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43"/>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43"/>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6" name="Google Shape;6216;p43"/>
          <p:cNvGrpSpPr/>
          <p:nvPr/>
        </p:nvGrpSpPr>
        <p:grpSpPr>
          <a:xfrm>
            <a:off x="-641488" y="1717227"/>
            <a:ext cx="1597537" cy="1458914"/>
            <a:chOff x="1792007" y="2646028"/>
            <a:chExt cx="552055" cy="504152"/>
          </a:xfrm>
        </p:grpSpPr>
        <p:sp>
          <p:nvSpPr>
            <p:cNvPr id="6217" name="Google Shape;6217;p43"/>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43"/>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43"/>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43"/>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43"/>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43"/>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43"/>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43"/>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43"/>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43"/>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43"/>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43"/>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43"/>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43"/>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1" name="Google Shape;6231;p43"/>
          <p:cNvGrpSpPr/>
          <p:nvPr/>
        </p:nvGrpSpPr>
        <p:grpSpPr>
          <a:xfrm rot="829705">
            <a:off x="8164917" y="118739"/>
            <a:ext cx="661252" cy="612496"/>
            <a:chOff x="396852" y="3850761"/>
            <a:chExt cx="745337" cy="690380"/>
          </a:xfrm>
        </p:grpSpPr>
        <p:sp>
          <p:nvSpPr>
            <p:cNvPr id="6232" name="Google Shape;6232;p43"/>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43"/>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43"/>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43"/>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43"/>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43"/>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43"/>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43"/>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43"/>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43"/>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43"/>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43"/>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43"/>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43"/>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43"/>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43"/>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8" name="Google Shape;6248;p43"/>
          <p:cNvGrpSpPr/>
          <p:nvPr/>
        </p:nvGrpSpPr>
        <p:grpSpPr>
          <a:xfrm>
            <a:off x="8068387" y="4255675"/>
            <a:ext cx="759889" cy="731839"/>
            <a:chOff x="5366167" y="5516939"/>
            <a:chExt cx="454533" cy="437755"/>
          </a:xfrm>
        </p:grpSpPr>
        <p:sp>
          <p:nvSpPr>
            <p:cNvPr id="6249" name="Google Shape;6249;p43"/>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43"/>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43"/>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43"/>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43"/>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43"/>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43"/>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43"/>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43"/>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43"/>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9" name="Google Shape;6259;p43"/>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43"/>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43"/>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43"/>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43"/>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43"/>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43"/>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43"/>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43"/>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43"/>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43"/>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70" name="Google Shape;6270;p43"/>
          <p:cNvGrpSpPr/>
          <p:nvPr/>
        </p:nvGrpSpPr>
        <p:grpSpPr>
          <a:xfrm>
            <a:off x="752192" y="2813724"/>
            <a:ext cx="997804" cy="1520159"/>
            <a:chOff x="2251545" y="3095652"/>
            <a:chExt cx="344808" cy="525316"/>
          </a:xfrm>
        </p:grpSpPr>
        <p:sp>
          <p:nvSpPr>
            <p:cNvPr id="6271" name="Google Shape;6271;p43"/>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43"/>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43"/>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43"/>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43"/>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43"/>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43"/>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43"/>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43"/>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43"/>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43"/>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43"/>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3" name="Google Shape;6283;p43"/>
          <p:cNvGrpSpPr/>
          <p:nvPr/>
        </p:nvGrpSpPr>
        <p:grpSpPr>
          <a:xfrm>
            <a:off x="3956142" y="2953522"/>
            <a:ext cx="557323" cy="703300"/>
            <a:chOff x="4198851" y="-806491"/>
            <a:chExt cx="163967" cy="206914"/>
          </a:xfrm>
        </p:grpSpPr>
        <p:sp>
          <p:nvSpPr>
            <p:cNvPr id="6284" name="Google Shape;6284;p43"/>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43"/>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43"/>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43"/>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43"/>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43"/>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43"/>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43"/>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43"/>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43"/>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Ảnh có chứa văn bản, ảnh chụp màn hình, đồ đạc, bàn&#10;&#10;Mô tả được tạo tự động" id="6294" name="Google Shape;6294;p43"/>
          <p:cNvPicPr preferRelativeResize="0"/>
          <p:nvPr/>
        </p:nvPicPr>
        <p:blipFill rotWithShape="1">
          <a:blip r:embed="rId3">
            <a:alphaModFix/>
          </a:blip>
          <a:srcRect b="0" l="0" r="0" t="0"/>
          <a:stretch/>
        </p:blipFill>
        <p:spPr>
          <a:xfrm>
            <a:off x="1348796" y="1437750"/>
            <a:ext cx="6654966" cy="3277801"/>
          </a:xfrm>
          <a:prstGeom prst="rect">
            <a:avLst/>
          </a:prstGeom>
          <a:noFill/>
          <a:ln>
            <a:noFill/>
          </a:ln>
        </p:spPr>
      </p:pic>
      <p:sp>
        <p:nvSpPr>
          <p:cNvPr id="6295" name="Google Shape;6295;p43"/>
          <p:cNvSpPr txBox="1"/>
          <p:nvPr/>
        </p:nvSpPr>
        <p:spPr>
          <a:xfrm>
            <a:off x="1566262" y="915099"/>
            <a:ext cx="7743206"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Chọn Vietnam và nhấn Create project</a:t>
            </a:r>
            <a:endParaRPr b="0" i="0" sz="1800" u="none" cap="none" strike="noStrike">
              <a:solidFill>
                <a:schemeClr val="accent4"/>
              </a:solidFill>
              <a:latin typeface="Exo Medium"/>
              <a:ea typeface="Exo Medium"/>
              <a:cs typeface="Exo Medium"/>
              <a:sym typeface="Exo Medium"/>
            </a:endParaRPr>
          </a:p>
        </p:txBody>
      </p:sp>
      <p:sp>
        <p:nvSpPr>
          <p:cNvPr id="6296" name="Google Shape;6296;p43"/>
          <p:cNvSpPr/>
          <p:nvPr/>
        </p:nvSpPr>
        <p:spPr>
          <a:xfrm>
            <a:off x="3417950" y="4333875"/>
            <a:ext cx="905700" cy="29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0" name="Shape 6300"/>
        <p:cNvGrpSpPr/>
        <p:nvPr/>
      </p:nvGrpSpPr>
      <p:grpSpPr>
        <a:xfrm>
          <a:off x="0" y="0"/>
          <a:ext cx="0" cy="0"/>
          <a:chOff x="0" y="0"/>
          <a:chExt cx="0" cy="0"/>
        </a:xfrm>
      </p:grpSpPr>
      <p:grpSp>
        <p:nvGrpSpPr>
          <p:cNvPr id="6301" name="Google Shape;6301;p44"/>
          <p:cNvGrpSpPr/>
          <p:nvPr/>
        </p:nvGrpSpPr>
        <p:grpSpPr>
          <a:xfrm>
            <a:off x="2067048" y="2571750"/>
            <a:ext cx="557326" cy="564302"/>
            <a:chOff x="3063709" y="-107293"/>
            <a:chExt cx="201908" cy="204435"/>
          </a:xfrm>
        </p:grpSpPr>
        <p:sp>
          <p:nvSpPr>
            <p:cNvPr id="6302" name="Google Shape;6302;p44"/>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44"/>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44"/>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44"/>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44"/>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44"/>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44"/>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44"/>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44"/>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44"/>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44"/>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44"/>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4" name="Google Shape;6314;p44"/>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grpSp>
        <p:nvGrpSpPr>
          <p:cNvPr id="6315" name="Google Shape;6315;p44"/>
          <p:cNvGrpSpPr/>
          <p:nvPr/>
        </p:nvGrpSpPr>
        <p:grpSpPr>
          <a:xfrm>
            <a:off x="638632" y="495519"/>
            <a:ext cx="501586" cy="501610"/>
            <a:chOff x="7233834" y="3898039"/>
            <a:chExt cx="373542" cy="373581"/>
          </a:xfrm>
        </p:grpSpPr>
        <p:sp>
          <p:nvSpPr>
            <p:cNvPr id="6316" name="Google Shape;6316;p44"/>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44"/>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44"/>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44"/>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44"/>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44"/>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44"/>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44"/>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44"/>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44"/>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44"/>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44"/>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44"/>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44"/>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44"/>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44"/>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44"/>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44"/>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4" name="Google Shape;6334;p44"/>
          <p:cNvGrpSpPr/>
          <p:nvPr/>
        </p:nvGrpSpPr>
        <p:grpSpPr>
          <a:xfrm>
            <a:off x="-641488" y="1717227"/>
            <a:ext cx="1597537" cy="1458914"/>
            <a:chOff x="1792007" y="2646028"/>
            <a:chExt cx="552055" cy="504152"/>
          </a:xfrm>
        </p:grpSpPr>
        <p:sp>
          <p:nvSpPr>
            <p:cNvPr id="6335" name="Google Shape;6335;p44"/>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44"/>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44"/>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44"/>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44"/>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44"/>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44"/>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44"/>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44"/>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44"/>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44"/>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44"/>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44"/>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44"/>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9" name="Google Shape;6349;p44"/>
          <p:cNvGrpSpPr/>
          <p:nvPr/>
        </p:nvGrpSpPr>
        <p:grpSpPr>
          <a:xfrm rot="829705">
            <a:off x="8164917" y="118739"/>
            <a:ext cx="661252" cy="612496"/>
            <a:chOff x="396852" y="3850761"/>
            <a:chExt cx="745337" cy="690380"/>
          </a:xfrm>
        </p:grpSpPr>
        <p:sp>
          <p:nvSpPr>
            <p:cNvPr id="6350" name="Google Shape;6350;p44"/>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44"/>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44"/>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44"/>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44"/>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44"/>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44"/>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44"/>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44"/>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44"/>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44"/>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44"/>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44"/>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44"/>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44"/>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44"/>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6" name="Google Shape;6366;p44"/>
          <p:cNvGrpSpPr/>
          <p:nvPr/>
        </p:nvGrpSpPr>
        <p:grpSpPr>
          <a:xfrm>
            <a:off x="8068387" y="4255675"/>
            <a:ext cx="759889" cy="731839"/>
            <a:chOff x="5366167" y="5516939"/>
            <a:chExt cx="454533" cy="437755"/>
          </a:xfrm>
        </p:grpSpPr>
        <p:sp>
          <p:nvSpPr>
            <p:cNvPr id="6367" name="Google Shape;6367;p44"/>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44"/>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44"/>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44"/>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44"/>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44"/>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44"/>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44"/>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44"/>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44"/>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77" name="Google Shape;6377;p44"/>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44"/>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44"/>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44"/>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44"/>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44"/>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3" name="Google Shape;6383;p44"/>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44"/>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44"/>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44"/>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44"/>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88" name="Google Shape;6388;p44"/>
          <p:cNvGrpSpPr/>
          <p:nvPr/>
        </p:nvGrpSpPr>
        <p:grpSpPr>
          <a:xfrm>
            <a:off x="752192" y="2813724"/>
            <a:ext cx="997804" cy="1520159"/>
            <a:chOff x="2251545" y="3095652"/>
            <a:chExt cx="344808" cy="525316"/>
          </a:xfrm>
        </p:grpSpPr>
        <p:sp>
          <p:nvSpPr>
            <p:cNvPr id="6389" name="Google Shape;6389;p4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4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4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4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4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4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4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4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4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4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4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4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1" name="Google Shape;6401;p44"/>
          <p:cNvGrpSpPr/>
          <p:nvPr/>
        </p:nvGrpSpPr>
        <p:grpSpPr>
          <a:xfrm>
            <a:off x="3956142" y="2953522"/>
            <a:ext cx="557323" cy="703300"/>
            <a:chOff x="4198851" y="-806491"/>
            <a:chExt cx="163967" cy="206914"/>
          </a:xfrm>
        </p:grpSpPr>
        <p:sp>
          <p:nvSpPr>
            <p:cNvPr id="6402" name="Google Shape;6402;p44"/>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44"/>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44"/>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44"/>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44"/>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44"/>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44"/>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44"/>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44"/>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44"/>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12" name="Google Shape;6412;p44"/>
          <p:cNvSpPr txBox="1"/>
          <p:nvPr/>
        </p:nvSpPr>
        <p:spPr>
          <a:xfrm>
            <a:off x="1566262" y="868145"/>
            <a:ext cx="7743206"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tạo thành công bạn sẽ có giao diện như dưới đây</a:t>
            </a:r>
            <a:endParaRPr/>
          </a:p>
        </p:txBody>
      </p:sp>
      <p:pic>
        <p:nvPicPr>
          <p:cNvPr id="6413" name="Google Shape;6413;p44"/>
          <p:cNvPicPr preferRelativeResize="0"/>
          <p:nvPr/>
        </p:nvPicPr>
        <p:blipFill rotWithShape="1">
          <a:blip r:embed="rId3">
            <a:alphaModFix/>
          </a:blip>
          <a:srcRect b="0" l="0" r="0" t="0"/>
          <a:stretch/>
        </p:blipFill>
        <p:spPr>
          <a:xfrm>
            <a:off x="1303507" y="1356325"/>
            <a:ext cx="6641753" cy="327475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7" name="Shape 6417"/>
        <p:cNvGrpSpPr/>
        <p:nvPr/>
      </p:nvGrpSpPr>
      <p:grpSpPr>
        <a:xfrm>
          <a:off x="0" y="0"/>
          <a:ext cx="0" cy="0"/>
          <a:chOff x="0" y="0"/>
          <a:chExt cx="0" cy="0"/>
        </a:xfrm>
      </p:grpSpPr>
      <p:grpSp>
        <p:nvGrpSpPr>
          <p:cNvPr id="6418" name="Google Shape;6418;p45"/>
          <p:cNvGrpSpPr/>
          <p:nvPr/>
        </p:nvGrpSpPr>
        <p:grpSpPr>
          <a:xfrm>
            <a:off x="2067048" y="2571750"/>
            <a:ext cx="557326" cy="564302"/>
            <a:chOff x="3063709" y="-107293"/>
            <a:chExt cx="201908" cy="204435"/>
          </a:xfrm>
        </p:grpSpPr>
        <p:sp>
          <p:nvSpPr>
            <p:cNvPr id="6419" name="Google Shape;6419;p45"/>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45"/>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45"/>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45"/>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45"/>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45"/>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45"/>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45"/>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45"/>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45"/>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45"/>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45"/>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31" name="Google Shape;6431;p45"/>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2:</a:t>
            </a:r>
            <a:endParaRPr/>
          </a:p>
        </p:txBody>
      </p:sp>
      <p:grpSp>
        <p:nvGrpSpPr>
          <p:cNvPr id="6432" name="Google Shape;6432;p45"/>
          <p:cNvGrpSpPr/>
          <p:nvPr/>
        </p:nvGrpSpPr>
        <p:grpSpPr>
          <a:xfrm>
            <a:off x="638632" y="495519"/>
            <a:ext cx="501586" cy="501610"/>
            <a:chOff x="7233834" y="3898039"/>
            <a:chExt cx="373542" cy="373581"/>
          </a:xfrm>
        </p:grpSpPr>
        <p:sp>
          <p:nvSpPr>
            <p:cNvPr id="6433" name="Google Shape;6433;p45"/>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45"/>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45"/>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45"/>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45"/>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45"/>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45"/>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45"/>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45"/>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45"/>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45"/>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45"/>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45"/>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45"/>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45"/>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45"/>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45"/>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45"/>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1" name="Google Shape;6451;p45"/>
          <p:cNvGrpSpPr/>
          <p:nvPr/>
        </p:nvGrpSpPr>
        <p:grpSpPr>
          <a:xfrm>
            <a:off x="-641488" y="1717227"/>
            <a:ext cx="1597537" cy="1458914"/>
            <a:chOff x="1792007" y="2646028"/>
            <a:chExt cx="552055" cy="504152"/>
          </a:xfrm>
        </p:grpSpPr>
        <p:sp>
          <p:nvSpPr>
            <p:cNvPr id="6452" name="Google Shape;6452;p45"/>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45"/>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45"/>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45"/>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45"/>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45"/>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45"/>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45"/>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45"/>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45"/>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45"/>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45"/>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45"/>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45"/>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6" name="Google Shape;6466;p45"/>
          <p:cNvGrpSpPr/>
          <p:nvPr/>
        </p:nvGrpSpPr>
        <p:grpSpPr>
          <a:xfrm rot="829705">
            <a:off x="8164917" y="118739"/>
            <a:ext cx="661252" cy="612496"/>
            <a:chOff x="396852" y="3850761"/>
            <a:chExt cx="745337" cy="690380"/>
          </a:xfrm>
        </p:grpSpPr>
        <p:sp>
          <p:nvSpPr>
            <p:cNvPr id="6467" name="Google Shape;6467;p45"/>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45"/>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45"/>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45"/>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45"/>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45"/>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45"/>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45"/>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45"/>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45"/>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45"/>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45"/>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45"/>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45"/>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45"/>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45"/>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3" name="Google Shape;6483;p45"/>
          <p:cNvGrpSpPr/>
          <p:nvPr/>
        </p:nvGrpSpPr>
        <p:grpSpPr>
          <a:xfrm>
            <a:off x="8068387" y="4255675"/>
            <a:ext cx="759889" cy="731839"/>
            <a:chOff x="5366167" y="5516939"/>
            <a:chExt cx="454533" cy="437755"/>
          </a:xfrm>
        </p:grpSpPr>
        <p:sp>
          <p:nvSpPr>
            <p:cNvPr id="6484" name="Google Shape;6484;p45"/>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45"/>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45"/>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45"/>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45"/>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45"/>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45"/>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45"/>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45"/>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45"/>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94" name="Google Shape;6494;p45"/>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45"/>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45"/>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45"/>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45"/>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45"/>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45"/>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45"/>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45"/>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45"/>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45"/>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05" name="Google Shape;6505;p45"/>
          <p:cNvGrpSpPr/>
          <p:nvPr/>
        </p:nvGrpSpPr>
        <p:grpSpPr>
          <a:xfrm>
            <a:off x="752192" y="2813724"/>
            <a:ext cx="997804" cy="1520159"/>
            <a:chOff x="2251545" y="3095652"/>
            <a:chExt cx="344808" cy="525316"/>
          </a:xfrm>
        </p:grpSpPr>
        <p:sp>
          <p:nvSpPr>
            <p:cNvPr id="6506" name="Google Shape;6506;p45"/>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45"/>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45"/>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45"/>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45"/>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45"/>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45"/>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45"/>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45"/>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45"/>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45"/>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45"/>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8" name="Google Shape;6518;p45"/>
          <p:cNvGrpSpPr/>
          <p:nvPr/>
        </p:nvGrpSpPr>
        <p:grpSpPr>
          <a:xfrm>
            <a:off x="3956142" y="2953522"/>
            <a:ext cx="557323" cy="703300"/>
            <a:chOff x="4198851" y="-806491"/>
            <a:chExt cx="163967" cy="206914"/>
          </a:xfrm>
        </p:grpSpPr>
        <p:sp>
          <p:nvSpPr>
            <p:cNvPr id="6519" name="Google Shape;6519;p45"/>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45"/>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45"/>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45"/>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45"/>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45"/>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45"/>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45"/>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45"/>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45"/>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9" name="Google Shape;6529;p45"/>
          <p:cNvSpPr txBox="1"/>
          <p:nvPr/>
        </p:nvSpPr>
        <p:spPr>
          <a:xfrm>
            <a:off x="1225620" y="999765"/>
            <a:ext cx="6842768"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Chọn vào mục RealTime Database trong mục Build, sau đó nhấn chọn Create Database để tạo mới.</a:t>
            </a:r>
            <a:endParaRPr/>
          </a:p>
        </p:txBody>
      </p:sp>
      <p:pic>
        <p:nvPicPr>
          <p:cNvPr descr="Ảnh có chứa văn bản, ảnh chụp màn hình, phần mềm, Website&#10;&#10;Mô tả được tạo tự động" id="6530" name="Google Shape;6530;p45"/>
          <p:cNvPicPr preferRelativeResize="0"/>
          <p:nvPr/>
        </p:nvPicPr>
        <p:blipFill rotWithShape="1">
          <a:blip r:embed="rId3">
            <a:alphaModFix/>
          </a:blip>
          <a:srcRect b="0" l="0" r="0" t="0"/>
          <a:stretch/>
        </p:blipFill>
        <p:spPr>
          <a:xfrm>
            <a:off x="1502139" y="1662814"/>
            <a:ext cx="6632282" cy="3241298"/>
          </a:xfrm>
          <a:prstGeom prst="rect">
            <a:avLst/>
          </a:prstGeom>
          <a:noFill/>
          <a:ln>
            <a:noFill/>
          </a:ln>
        </p:spPr>
      </p:pic>
      <p:sp>
        <p:nvSpPr>
          <p:cNvPr id="6531" name="Google Shape;6531;p45"/>
          <p:cNvSpPr/>
          <p:nvPr/>
        </p:nvSpPr>
        <p:spPr>
          <a:xfrm>
            <a:off x="1508925" y="3010150"/>
            <a:ext cx="732900" cy="26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5" name="Shape 6535"/>
        <p:cNvGrpSpPr/>
        <p:nvPr/>
      </p:nvGrpSpPr>
      <p:grpSpPr>
        <a:xfrm>
          <a:off x="0" y="0"/>
          <a:ext cx="0" cy="0"/>
          <a:chOff x="0" y="0"/>
          <a:chExt cx="0" cy="0"/>
        </a:xfrm>
      </p:grpSpPr>
      <p:grpSp>
        <p:nvGrpSpPr>
          <p:cNvPr id="6536" name="Google Shape;6536;p46"/>
          <p:cNvGrpSpPr/>
          <p:nvPr/>
        </p:nvGrpSpPr>
        <p:grpSpPr>
          <a:xfrm>
            <a:off x="2067048" y="2571750"/>
            <a:ext cx="557326" cy="564302"/>
            <a:chOff x="3063709" y="-107293"/>
            <a:chExt cx="201908" cy="204435"/>
          </a:xfrm>
        </p:grpSpPr>
        <p:sp>
          <p:nvSpPr>
            <p:cNvPr id="6537" name="Google Shape;6537;p46"/>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46"/>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46"/>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46"/>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46"/>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46"/>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46"/>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46"/>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46"/>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46"/>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46"/>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46"/>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49" name="Google Shape;6549;p46"/>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3:</a:t>
            </a:r>
            <a:endParaRPr/>
          </a:p>
        </p:txBody>
      </p:sp>
      <p:grpSp>
        <p:nvGrpSpPr>
          <p:cNvPr id="6550" name="Google Shape;6550;p46"/>
          <p:cNvGrpSpPr/>
          <p:nvPr/>
        </p:nvGrpSpPr>
        <p:grpSpPr>
          <a:xfrm>
            <a:off x="638632" y="495519"/>
            <a:ext cx="501586" cy="501610"/>
            <a:chOff x="7233834" y="3898039"/>
            <a:chExt cx="373542" cy="373581"/>
          </a:xfrm>
        </p:grpSpPr>
        <p:sp>
          <p:nvSpPr>
            <p:cNvPr id="6551" name="Google Shape;6551;p46"/>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46"/>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46"/>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46"/>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46"/>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46"/>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46"/>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46"/>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46"/>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46"/>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46"/>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46"/>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46"/>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46"/>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46"/>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46"/>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46"/>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46"/>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9" name="Google Shape;6569;p46"/>
          <p:cNvGrpSpPr/>
          <p:nvPr/>
        </p:nvGrpSpPr>
        <p:grpSpPr>
          <a:xfrm>
            <a:off x="-641488" y="1717227"/>
            <a:ext cx="1597537" cy="1458914"/>
            <a:chOff x="1792007" y="2646028"/>
            <a:chExt cx="552055" cy="504152"/>
          </a:xfrm>
        </p:grpSpPr>
        <p:sp>
          <p:nvSpPr>
            <p:cNvPr id="6570" name="Google Shape;6570;p46"/>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46"/>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46"/>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46"/>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46"/>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46"/>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46"/>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46"/>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46"/>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46"/>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46"/>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46"/>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46"/>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46"/>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4" name="Google Shape;6584;p46"/>
          <p:cNvGrpSpPr/>
          <p:nvPr/>
        </p:nvGrpSpPr>
        <p:grpSpPr>
          <a:xfrm rot="829705">
            <a:off x="8164917" y="118739"/>
            <a:ext cx="661252" cy="612496"/>
            <a:chOff x="396852" y="3850761"/>
            <a:chExt cx="745337" cy="690380"/>
          </a:xfrm>
        </p:grpSpPr>
        <p:sp>
          <p:nvSpPr>
            <p:cNvPr id="6585" name="Google Shape;6585;p46"/>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46"/>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46"/>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46"/>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46"/>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46"/>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46"/>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46"/>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46"/>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46"/>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46"/>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46"/>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46"/>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46"/>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46"/>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46"/>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1" name="Google Shape;6601;p46"/>
          <p:cNvGrpSpPr/>
          <p:nvPr/>
        </p:nvGrpSpPr>
        <p:grpSpPr>
          <a:xfrm>
            <a:off x="8068387" y="4255675"/>
            <a:ext cx="759889" cy="731839"/>
            <a:chOff x="5366167" y="5516939"/>
            <a:chExt cx="454533" cy="437755"/>
          </a:xfrm>
        </p:grpSpPr>
        <p:sp>
          <p:nvSpPr>
            <p:cNvPr id="6602" name="Google Shape;6602;p46"/>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46"/>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46"/>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46"/>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46"/>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46"/>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46"/>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46"/>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46"/>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46"/>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12" name="Google Shape;6612;p46"/>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46"/>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46"/>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46"/>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46"/>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46"/>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46"/>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46"/>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46"/>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46"/>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46"/>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23" name="Google Shape;6623;p46"/>
          <p:cNvGrpSpPr/>
          <p:nvPr/>
        </p:nvGrpSpPr>
        <p:grpSpPr>
          <a:xfrm>
            <a:off x="752192" y="2813724"/>
            <a:ext cx="997804" cy="1520159"/>
            <a:chOff x="2251545" y="3095652"/>
            <a:chExt cx="344808" cy="525316"/>
          </a:xfrm>
        </p:grpSpPr>
        <p:sp>
          <p:nvSpPr>
            <p:cNvPr id="6624" name="Google Shape;6624;p46"/>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46"/>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46"/>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46"/>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46"/>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46"/>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46"/>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46"/>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46"/>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46"/>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46"/>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46"/>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6" name="Google Shape;6636;p46"/>
          <p:cNvGrpSpPr/>
          <p:nvPr/>
        </p:nvGrpSpPr>
        <p:grpSpPr>
          <a:xfrm>
            <a:off x="3956142" y="2953522"/>
            <a:ext cx="557323" cy="703300"/>
            <a:chOff x="4198851" y="-806491"/>
            <a:chExt cx="163967" cy="206914"/>
          </a:xfrm>
        </p:grpSpPr>
        <p:sp>
          <p:nvSpPr>
            <p:cNvPr id="6637" name="Google Shape;6637;p46"/>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46"/>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46"/>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46"/>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46"/>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46"/>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46"/>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46"/>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46"/>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46"/>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7" name="Google Shape;6647;p46"/>
          <p:cNvSpPr txBox="1"/>
          <p:nvPr/>
        </p:nvSpPr>
        <p:spPr>
          <a:xfrm>
            <a:off x="1388454" y="1033384"/>
            <a:ext cx="6842768"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Khi một cửa sổ mới hiện ra như dưới đây, các bạn chọn vào mục Start in test mode. </a:t>
            </a:r>
            <a:endParaRPr/>
          </a:p>
        </p:txBody>
      </p:sp>
      <p:pic>
        <p:nvPicPr>
          <p:cNvPr descr="Ảnh có chứa văn bản, ảnh chụp màn hình, phần mềm, Trang web&#10;&#10;Mô tả được tạo tự động" id="6648" name="Google Shape;6648;p46"/>
          <p:cNvPicPr preferRelativeResize="0"/>
          <p:nvPr/>
        </p:nvPicPr>
        <p:blipFill rotWithShape="1">
          <a:blip r:embed="rId3">
            <a:alphaModFix/>
          </a:blip>
          <a:srcRect b="0" l="0" r="0" t="0"/>
          <a:stretch/>
        </p:blipFill>
        <p:spPr>
          <a:xfrm>
            <a:off x="1502135" y="1685196"/>
            <a:ext cx="6349564" cy="3083286"/>
          </a:xfrm>
          <a:prstGeom prst="rect">
            <a:avLst/>
          </a:prstGeom>
          <a:noFill/>
          <a:ln>
            <a:noFill/>
          </a:ln>
        </p:spPr>
      </p:pic>
      <p:sp>
        <p:nvSpPr>
          <p:cNvPr id="6649" name="Google Shape;6649;p46"/>
          <p:cNvSpPr/>
          <p:nvPr/>
        </p:nvSpPr>
        <p:spPr>
          <a:xfrm>
            <a:off x="3399400" y="3390811"/>
            <a:ext cx="788400" cy="50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grpSp>
        <p:nvGrpSpPr>
          <p:cNvPr id="2305" name="Google Shape;2305;p6"/>
          <p:cNvGrpSpPr/>
          <p:nvPr/>
        </p:nvGrpSpPr>
        <p:grpSpPr>
          <a:xfrm>
            <a:off x="-74403" y="4195000"/>
            <a:ext cx="828524" cy="802361"/>
            <a:chOff x="2466160" y="5890180"/>
            <a:chExt cx="446764" cy="432656"/>
          </a:xfrm>
        </p:grpSpPr>
        <p:sp>
          <p:nvSpPr>
            <p:cNvPr id="2306" name="Google Shape;2306;p6"/>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6"/>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6"/>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6"/>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6"/>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6"/>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6"/>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6"/>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6"/>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6"/>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6"/>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6"/>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6"/>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6"/>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0" name="Google Shape;2320;p6"/>
          <p:cNvGrpSpPr/>
          <p:nvPr/>
        </p:nvGrpSpPr>
        <p:grpSpPr>
          <a:xfrm rot="-1027269">
            <a:off x="7089279" y="3868231"/>
            <a:ext cx="1872922" cy="994535"/>
            <a:chOff x="6050093" y="4510918"/>
            <a:chExt cx="871602" cy="462827"/>
          </a:xfrm>
        </p:grpSpPr>
        <p:sp>
          <p:nvSpPr>
            <p:cNvPr id="2321" name="Google Shape;2321;p6"/>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6"/>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6"/>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6"/>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6"/>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6"/>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6"/>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6"/>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6"/>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6"/>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6"/>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6"/>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6"/>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6"/>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6"/>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6"/>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p6"/>
          <p:cNvGrpSpPr/>
          <p:nvPr/>
        </p:nvGrpSpPr>
        <p:grpSpPr>
          <a:xfrm>
            <a:off x="4091892" y="4106002"/>
            <a:ext cx="1035689" cy="1391890"/>
            <a:chOff x="5631708" y="678274"/>
            <a:chExt cx="362636" cy="487374"/>
          </a:xfrm>
        </p:grpSpPr>
        <p:sp>
          <p:nvSpPr>
            <p:cNvPr id="2338" name="Google Shape;2338;p6"/>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6"/>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6"/>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6"/>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6"/>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6"/>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6"/>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6"/>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6"/>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6"/>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6"/>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6"/>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0" name="Google Shape;2350;p6"/>
          <p:cNvGrpSpPr/>
          <p:nvPr/>
        </p:nvGrpSpPr>
        <p:grpSpPr>
          <a:xfrm>
            <a:off x="5844996" y="219132"/>
            <a:ext cx="567976" cy="614162"/>
            <a:chOff x="3127056" y="-728177"/>
            <a:chExt cx="193710" cy="209440"/>
          </a:xfrm>
        </p:grpSpPr>
        <p:sp>
          <p:nvSpPr>
            <p:cNvPr id="2351" name="Google Shape;2351;p6"/>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6"/>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6"/>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6"/>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5" name="Google Shape;2355;p6"/>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1. Webservice là gì? </a:t>
            </a:r>
            <a:endParaRPr/>
          </a:p>
        </p:txBody>
      </p:sp>
      <p:sp>
        <p:nvSpPr>
          <p:cNvPr id="2356" name="Google Shape;2356;p6"/>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6"/>
          <p:cNvSpPr/>
          <p:nvPr/>
        </p:nvSpPr>
        <p:spPr>
          <a:xfrm>
            <a:off x="3416623" y="21883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6"/>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6"/>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6"/>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6"/>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6"/>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6"/>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6"/>
          <p:cNvSpPr/>
          <p:nvPr/>
        </p:nvSpPr>
        <p:spPr>
          <a:xfrm>
            <a:off x="4571989" y="265831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6"/>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6" name="Google Shape;2366;p6"/>
          <p:cNvGrpSpPr/>
          <p:nvPr/>
        </p:nvGrpSpPr>
        <p:grpSpPr>
          <a:xfrm>
            <a:off x="6984359" y="306465"/>
            <a:ext cx="994474" cy="957721"/>
            <a:chOff x="5366167" y="5516939"/>
            <a:chExt cx="454533" cy="437755"/>
          </a:xfrm>
        </p:grpSpPr>
        <p:sp>
          <p:nvSpPr>
            <p:cNvPr id="2367" name="Google Shape;2367;p6"/>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6"/>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6"/>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6"/>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6"/>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6"/>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6"/>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6"/>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6"/>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6"/>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7" name="Google Shape;2377;p6"/>
          <p:cNvGrpSpPr/>
          <p:nvPr/>
        </p:nvGrpSpPr>
        <p:grpSpPr>
          <a:xfrm>
            <a:off x="265401" y="578785"/>
            <a:ext cx="453851" cy="411916"/>
            <a:chOff x="2345588" y="3008044"/>
            <a:chExt cx="250194" cy="227076"/>
          </a:xfrm>
        </p:grpSpPr>
        <p:sp>
          <p:nvSpPr>
            <p:cNvPr id="2378" name="Google Shape;2378;p6"/>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6"/>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6"/>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6"/>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6"/>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6"/>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6"/>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6"/>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6" name="Google Shape;2386;p6"/>
          <p:cNvSpPr txBox="1"/>
          <p:nvPr/>
        </p:nvSpPr>
        <p:spPr>
          <a:xfrm>
            <a:off x="678350" y="1253725"/>
            <a:ext cx="7467900" cy="2458800"/>
          </a:xfrm>
          <a:prstGeom prst="rect">
            <a:avLst/>
          </a:prstGeom>
          <a:noFill/>
          <a:ln>
            <a:noFill/>
          </a:ln>
        </p:spPr>
        <p:txBody>
          <a:bodyPr anchorCtr="0" anchor="t" bIns="91425" lIns="91425" spcFirstLastPara="1" rIns="91425" wrap="square" tIns="91425">
            <a:noAutofit/>
          </a:bodyPr>
          <a:lstStyle/>
          <a:p>
            <a:pPr indent="0" lvl="1" marL="457200" marR="0" rtl="0" algn="just">
              <a:lnSpc>
                <a:spcPct val="100000"/>
              </a:lnSpc>
              <a:spcBef>
                <a:spcPts val="0"/>
              </a:spcBef>
              <a:spcAft>
                <a:spcPts val="0"/>
              </a:spcAft>
              <a:buClr>
                <a:schemeClr val="dk1"/>
              </a:buClr>
              <a:buSzPts val="1400"/>
              <a:buFont typeface="Barlow"/>
              <a:buNone/>
            </a:pPr>
            <a:r>
              <a:rPr b="0" i="0" lang="vi-VN" sz="1700" u="none" cap="none" strike="noStrike">
                <a:solidFill>
                  <a:schemeClr val="dk1"/>
                </a:solidFill>
                <a:latin typeface="Barlow"/>
                <a:ea typeface="Barlow"/>
                <a:cs typeface="Barlow"/>
                <a:sym typeface="Barlow"/>
              </a:rPr>
              <a:t>Các ứng dụng phần mềm viết bằng các ngôn ngữ lập trình khác nhau và chạy trên các nền tảng khác nhau có thể sử dụng các dịch vụ web để trao đổi dữ liệu qua mạng máy tính. </a:t>
            </a:r>
            <a:endParaRPr sz="1500"/>
          </a:p>
          <a:p>
            <a:pPr indent="0" lvl="1" marL="457200" marR="0" rtl="0" algn="just">
              <a:lnSpc>
                <a:spcPct val="100000"/>
              </a:lnSpc>
              <a:spcBef>
                <a:spcPts val="0"/>
              </a:spcBef>
              <a:spcAft>
                <a:spcPts val="0"/>
              </a:spcAft>
              <a:buClr>
                <a:schemeClr val="dk1"/>
              </a:buClr>
              <a:buSzPts val="1400"/>
              <a:buFont typeface="Barlow"/>
              <a:buNone/>
            </a:pPr>
            <a:r>
              <a:t/>
            </a:r>
            <a:endParaRPr b="0" i="0" sz="1700" u="none" cap="none" strike="noStrike">
              <a:solidFill>
                <a:schemeClr val="dk1"/>
              </a:solidFill>
              <a:latin typeface="Barlow"/>
              <a:ea typeface="Barlow"/>
              <a:cs typeface="Barlow"/>
              <a:sym typeface="Barlow"/>
            </a:endParaRPr>
          </a:p>
          <a:p>
            <a:pPr indent="0" lvl="1" marL="457200" marR="0" rtl="0" algn="just">
              <a:lnSpc>
                <a:spcPct val="100000"/>
              </a:lnSpc>
              <a:spcBef>
                <a:spcPts val="0"/>
              </a:spcBef>
              <a:spcAft>
                <a:spcPts val="0"/>
              </a:spcAft>
              <a:buClr>
                <a:schemeClr val="dk1"/>
              </a:buClr>
              <a:buSzPts val="1400"/>
              <a:buFont typeface="Barlow"/>
              <a:buNone/>
            </a:pPr>
            <a:r>
              <a:rPr b="0" i="0" lang="vi-VN" sz="1700" u="none" cap="none" strike="noStrike">
                <a:solidFill>
                  <a:schemeClr val="dk1"/>
                </a:solidFill>
                <a:latin typeface="Barlow"/>
                <a:ea typeface="Barlow"/>
                <a:cs typeface="Barlow"/>
                <a:sym typeface="Barlow"/>
              </a:rPr>
              <a:t>Web service hoạt động độc lập không phụ thuộc vào bất kỳ ngôn ngữ cụ thể nào và có thể giao tiếp với các ứng dụng khác thông qua mạng. </a:t>
            </a:r>
            <a:endParaRPr sz="1500"/>
          </a:p>
          <a:p>
            <a:pPr indent="0" lvl="1" marL="457200" marR="0" rtl="0" algn="just">
              <a:lnSpc>
                <a:spcPct val="100000"/>
              </a:lnSpc>
              <a:spcBef>
                <a:spcPts val="0"/>
              </a:spcBef>
              <a:spcAft>
                <a:spcPts val="0"/>
              </a:spcAft>
              <a:buClr>
                <a:schemeClr val="dk1"/>
              </a:buClr>
              <a:buSzPts val="1400"/>
              <a:buFont typeface="Barlow"/>
              <a:buNone/>
            </a:pPr>
            <a:r>
              <a:t/>
            </a:r>
            <a:endParaRPr b="0" i="0" sz="1600" u="none" cap="none" strike="noStrike">
              <a:solidFill>
                <a:schemeClr val="dk1"/>
              </a:solidFill>
              <a:latin typeface="Barlow"/>
              <a:ea typeface="Barlow"/>
              <a:cs typeface="Barlow"/>
              <a:sym typeface="Barlo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3" name="Shape 6653"/>
        <p:cNvGrpSpPr/>
        <p:nvPr/>
      </p:nvGrpSpPr>
      <p:grpSpPr>
        <a:xfrm>
          <a:off x="0" y="0"/>
          <a:ext cx="0" cy="0"/>
          <a:chOff x="0" y="0"/>
          <a:chExt cx="0" cy="0"/>
        </a:xfrm>
      </p:grpSpPr>
      <p:grpSp>
        <p:nvGrpSpPr>
          <p:cNvPr id="6654" name="Google Shape;6654;p47"/>
          <p:cNvGrpSpPr/>
          <p:nvPr/>
        </p:nvGrpSpPr>
        <p:grpSpPr>
          <a:xfrm>
            <a:off x="2067048" y="2571750"/>
            <a:ext cx="557326" cy="564302"/>
            <a:chOff x="3063709" y="-107293"/>
            <a:chExt cx="201908" cy="204435"/>
          </a:xfrm>
        </p:grpSpPr>
        <p:sp>
          <p:nvSpPr>
            <p:cNvPr id="6655" name="Google Shape;6655;p47"/>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47"/>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47"/>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47"/>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47"/>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47"/>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47"/>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47"/>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47"/>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47"/>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47"/>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47"/>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67" name="Google Shape;6667;p47"/>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4:</a:t>
            </a:r>
            <a:endParaRPr/>
          </a:p>
        </p:txBody>
      </p:sp>
      <p:grpSp>
        <p:nvGrpSpPr>
          <p:cNvPr id="6668" name="Google Shape;6668;p47"/>
          <p:cNvGrpSpPr/>
          <p:nvPr/>
        </p:nvGrpSpPr>
        <p:grpSpPr>
          <a:xfrm>
            <a:off x="638632" y="495519"/>
            <a:ext cx="501586" cy="501610"/>
            <a:chOff x="7233834" y="3898039"/>
            <a:chExt cx="373542" cy="373581"/>
          </a:xfrm>
        </p:grpSpPr>
        <p:sp>
          <p:nvSpPr>
            <p:cNvPr id="6669" name="Google Shape;6669;p47"/>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47"/>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47"/>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47"/>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47"/>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47"/>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47"/>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47"/>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47"/>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47"/>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47"/>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47"/>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47"/>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47"/>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47"/>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47"/>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47"/>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47"/>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7" name="Google Shape;6687;p47"/>
          <p:cNvGrpSpPr/>
          <p:nvPr/>
        </p:nvGrpSpPr>
        <p:grpSpPr>
          <a:xfrm>
            <a:off x="-641488" y="1717227"/>
            <a:ext cx="1597537" cy="1458914"/>
            <a:chOff x="1792007" y="2646028"/>
            <a:chExt cx="552055" cy="504152"/>
          </a:xfrm>
        </p:grpSpPr>
        <p:sp>
          <p:nvSpPr>
            <p:cNvPr id="6688" name="Google Shape;6688;p47"/>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47"/>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47"/>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47"/>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47"/>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47"/>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47"/>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47"/>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47"/>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47"/>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47"/>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47"/>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47"/>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47"/>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2" name="Google Shape;6702;p47"/>
          <p:cNvGrpSpPr/>
          <p:nvPr/>
        </p:nvGrpSpPr>
        <p:grpSpPr>
          <a:xfrm rot="829705">
            <a:off x="8164917" y="118739"/>
            <a:ext cx="661252" cy="612496"/>
            <a:chOff x="396852" y="3850761"/>
            <a:chExt cx="745337" cy="690380"/>
          </a:xfrm>
        </p:grpSpPr>
        <p:sp>
          <p:nvSpPr>
            <p:cNvPr id="6703" name="Google Shape;6703;p47"/>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47"/>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47"/>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47"/>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47"/>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47"/>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47"/>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47"/>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47"/>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47"/>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47"/>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47"/>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47"/>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47"/>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47"/>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47"/>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9" name="Google Shape;6719;p47"/>
          <p:cNvGrpSpPr/>
          <p:nvPr/>
        </p:nvGrpSpPr>
        <p:grpSpPr>
          <a:xfrm>
            <a:off x="8068387" y="4255675"/>
            <a:ext cx="759889" cy="731839"/>
            <a:chOff x="5366167" y="5516939"/>
            <a:chExt cx="454533" cy="437755"/>
          </a:xfrm>
        </p:grpSpPr>
        <p:sp>
          <p:nvSpPr>
            <p:cNvPr id="6720" name="Google Shape;6720;p47"/>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47"/>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47"/>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47"/>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47"/>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47"/>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47"/>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47"/>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47"/>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47"/>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30" name="Google Shape;6730;p47"/>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47"/>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47"/>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47"/>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47"/>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47"/>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47"/>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47"/>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47"/>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47"/>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47"/>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41" name="Google Shape;6741;p47"/>
          <p:cNvGrpSpPr/>
          <p:nvPr/>
        </p:nvGrpSpPr>
        <p:grpSpPr>
          <a:xfrm>
            <a:off x="752192" y="2813724"/>
            <a:ext cx="997804" cy="1520159"/>
            <a:chOff x="2251545" y="3095652"/>
            <a:chExt cx="344808" cy="525316"/>
          </a:xfrm>
        </p:grpSpPr>
        <p:sp>
          <p:nvSpPr>
            <p:cNvPr id="6742" name="Google Shape;6742;p47"/>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47"/>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47"/>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47"/>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47"/>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47"/>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47"/>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47"/>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47"/>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47"/>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47"/>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47"/>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4" name="Google Shape;6754;p47"/>
          <p:cNvGrpSpPr/>
          <p:nvPr/>
        </p:nvGrpSpPr>
        <p:grpSpPr>
          <a:xfrm>
            <a:off x="3956142" y="2953522"/>
            <a:ext cx="557323" cy="703300"/>
            <a:chOff x="4198851" y="-806491"/>
            <a:chExt cx="163967" cy="206914"/>
          </a:xfrm>
        </p:grpSpPr>
        <p:sp>
          <p:nvSpPr>
            <p:cNvPr id="6755" name="Google Shape;6755;p47"/>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47"/>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47"/>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47"/>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47"/>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47"/>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47"/>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47"/>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47"/>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47"/>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65" name="Google Shape;6765;p47"/>
          <p:cNvSpPr txBox="1"/>
          <p:nvPr/>
        </p:nvSpPr>
        <p:spPr>
          <a:xfrm>
            <a:off x="1388454" y="1033384"/>
            <a:ext cx="6842768"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nhấn Enable, một cửa sổ mới hiện ra như hình dưới là chúng ta đã tạo thành công </a:t>
            </a:r>
            <a:endParaRPr/>
          </a:p>
        </p:txBody>
      </p:sp>
      <p:pic>
        <p:nvPicPr>
          <p:cNvPr descr="Ảnh có chứa văn bản, phần mềm, Biểu tượng máy tính, Trang web&#10;&#10;Mô tả được tạo tự động" id="6766" name="Google Shape;6766;p47"/>
          <p:cNvPicPr preferRelativeResize="0"/>
          <p:nvPr/>
        </p:nvPicPr>
        <p:blipFill rotWithShape="1">
          <a:blip r:embed="rId3">
            <a:alphaModFix/>
          </a:blip>
          <a:srcRect b="0" l="0" r="0" t="0"/>
          <a:stretch/>
        </p:blipFill>
        <p:spPr>
          <a:xfrm>
            <a:off x="1511920" y="1661438"/>
            <a:ext cx="6576308" cy="319339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0" name="Shape 6770"/>
        <p:cNvGrpSpPr/>
        <p:nvPr/>
      </p:nvGrpSpPr>
      <p:grpSpPr>
        <a:xfrm>
          <a:off x="0" y="0"/>
          <a:ext cx="0" cy="0"/>
          <a:chOff x="0" y="0"/>
          <a:chExt cx="0" cy="0"/>
        </a:xfrm>
      </p:grpSpPr>
      <p:grpSp>
        <p:nvGrpSpPr>
          <p:cNvPr id="6771" name="Google Shape;6771;p48"/>
          <p:cNvGrpSpPr/>
          <p:nvPr/>
        </p:nvGrpSpPr>
        <p:grpSpPr>
          <a:xfrm>
            <a:off x="2067048" y="2571750"/>
            <a:ext cx="557326" cy="564302"/>
            <a:chOff x="3063709" y="-107293"/>
            <a:chExt cx="201908" cy="204435"/>
          </a:xfrm>
        </p:grpSpPr>
        <p:sp>
          <p:nvSpPr>
            <p:cNvPr id="6772" name="Google Shape;6772;p48"/>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48"/>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48"/>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48"/>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48"/>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48"/>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48"/>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48"/>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48"/>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48"/>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48"/>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48"/>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4" name="Google Shape;6784;p48"/>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4:</a:t>
            </a:r>
            <a:endParaRPr/>
          </a:p>
        </p:txBody>
      </p:sp>
      <p:grpSp>
        <p:nvGrpSpPr>
          <p:cNvPr id="6785" name="Google Shape;6785;p48"/>
          <p:cNvGrpSpPr/>
          <p:nvPr/>
        </p:nvGrpSpPr>
        <p:grpSpPr>
          <a:xfrm>
            <a:off x="638632" y="495519"/>
            <a:ext cx="501586" cy="501610"/>
            <a:chOff x="7233834" y="3898039"/>
            <a:chExt cx="373542" cy="373581"/>
          </a:xfrm>
        </p:grpSpPr>
        <p:sp>
          <p:nvSpPr>
            <p:cNvPr id="6786" name="Google Shape;6786;p48"/>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48"/>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48"/>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48"/>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48"/>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48"/>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48"/>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48"/>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48"/>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48"/>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48"/>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48"/>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48"/>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48"/>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48"/>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48"/>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48"/>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48"/>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4" name="Google Shape;6804;p48"/>
          <p:cNvGrpSpPr/>
          <p:nvPr/>
        </p:nvGrpSpPr>
        <p:grpSpPr>
          <a:xfrm>
            <a:off x="-641488" y="1717227"/>
            <a:ext cx="1597537" cy="1458914"/>
            <a:chOff x="1792007" y="2646028"/>
            <a:chExt cx="552055" cy="504152"/>
          </a:xfrm>
        </p:grpSpPr>
        <p:sp>
          <p:nvSpPr>
            <p:cNvPr id="6805" name="Google Shape;6805;p48"/>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48"/>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48"/>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48"/>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48"/>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48"/>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48"/>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48"/>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48"/>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48"/>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48"/>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48"/>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48"/>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48"/>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9" name="Google Shape;6819;p48"/>
          <p:cNvGrpSpPr/>
          <p:nvPr/>
        </p:nvGrpSpPr>
        <p:grpSpPr>
          <a:xfrm rot="829705">
            <a:off x="8164917" y="118739"/>
            <a:ext cx="661252" cy="612496"/>
            <a:chOff x="396852" y="3850761"/>
            <a:chExt cx="745337" cy="690380"/>
          </a:xfrm>
        </p:grpSpPr>
        <p:sp>
          <p:nvSpPr>
            <p:cNvPr id="6820" name="Google Shape;6820;p48"/>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48"/>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48"/>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48"/>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48"/>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48"/>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48"/>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48"/>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48"/>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48"/>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48"/>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48"/>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48"/>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48"/>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48"/>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48"/>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6" name="Google Shape;6836;p48"/>
          <p:cNvGrpSpPr/>
          <p:nvPr/>
        </p:nvGrpSpPr>
        <p:grpSpPr>
          <a:xfrm>
            <a:off x="8068387" y="4255675"/>
            <a:ext cx="759889" cy="731839"/>
            <a:chOff x="5366167" y="5516939"/>
            <a:chExt cx="454533" cy="437755"/>
          </a:xfrm>
        </p:grpSpPr>
        <p:sp>
          <p:nvSpPr>
            <p:cNvPr id="6837" name="Google Shape;6837;p48"/>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48"/>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48"/>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48"/>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48"/>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48"/>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48"/>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48"/>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48"/>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48"/>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47" name="Google Shape;6847;p48"/>
          <p:cNvSpPr/>
          <p:nvPr/>
        </p:nvSpPr>
        <p:spPr>
          <a:xfrm>
            <a:off x="2293573" y="221334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48"/>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48"/>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48"/>
          <p:cNvSpPr/>
          <p:nvPr/>
        </p:nvSpPr>
        <p:spPr>
          <a:xfrm>
            <a:off x="1508913" y="369302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48"/>
          <p:cNvSpPr/>
          <p:nvPr/>
        </p:nvSpPr>
        <p:spPr>
          <a:xfrm>
            <a:off x="3294536" y="96469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48"/>
          <p:cNvSpPr/>
          <p:nvPr/>
        </p:nvSpPr>
        <p:spPr>
          <a:xfrm>
            <a:off x="7675028" y="3496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48"/>
          <p:cNvSpPr/>
          <p:nvPr/>
        </p:nvSpPr>
        <p:spPr>
          <a:xfrm>
            <a:off x="3078974" y="28137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48"/>
          <p:cNvSpPr/>
          <p:nvPr/>
        </p:nvSpPr>
        <p:spPr>
          <a:xfrm>
            <a:off x="3956152" y="38334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48"/>
          <p:cNvSpPr/>
          <p:nvPr/>
        </p:nvSpPr>
        <p:spPr>
          <a:xfrm>
            <a:off x="6059390" y="83486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48"/>
          <p:cNvSpPr/>
          <p:nvPr/>
        </p:nvSpPr>
        <p:spPr>
          <a:xfrm>
            <a:off x="4254039" y="1980423"/>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48"/>
          <p:cNvSpPr/>
          <p:nvPr/>
        </p:nvSpPr>
        <p:spPr>
          <a:xfrm>
            <a:off x="1186195" y="1512595"/>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58" name="Google Shape;6858;p48"/>
          <p:cNvGrpSpPr/>
          <p:nvPr/>
        </p:nvGrpSpPr>
        <p:grpSpPr>
          <a:xfrm>
            <a:off x="752192" y="2813724"/>
            <a:ext cx="997804" cy="1520159"/>
            <a:chOff x="2251545" y="3095652"/>
            <a:chExt cx="344808" cy="525316"/>
          </a:xfrm>
        </p:grpSpPr>
        <p:sp>
          <p:nvSpPr>
            <p:cNvPr id="6859" name="Google Shape;6859;p48"/>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48"/>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48"/>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48"/>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48"/>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48"/>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48"/>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48"/>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48"/>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48"/>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48"/>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48"/>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1" name="Google Shape;6871;p48"/>
          <p:cNvGrpSpPr/>
          <p:nvPr/>
        </p:nvGrpSpPr>
        <p:grpSpPr>
          <a:xfrm>
            <a:off x="3956142" y="2953522"/>
            <a:ext cx="557323" cy="703300"/>
            <a:chOff x="4198851" y="-806491"/>
            <a:chExt cx="163967" cy="206914"/>
          </a:xfrm>
        </p:grpSpPr>
        <p:sp>
          <p:nvSpPr>
            <p:cNvPr id="6872" name="Google Shape;6872;p48"/>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48"/>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48"/>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48"/>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48"/>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48"/>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48"/>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48"/>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48"/>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48"/>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82" name="Google Shape;6882;p48"/>
          <p:cNvSpPr txBox="1"/>
          <p:nvPr/>
        </p:nvSpPr>
        <p:spPr>
          <a:xfrm>
            <a:off x="1388454" y="1033384"/>
            <a:ext cx="6842768"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Có một đường link mình có đánh dấu đỏ lại, copy đường link này và lưu lại để một lúc nữa chúng ta sẽ dùng đến nó</a:t>
            </a:r>
            <a:endParaRPr/>
          </a:p>
        </p:txBody>
      </p:sp>
      <p:pic>
        <p:nvPicPr>
          <p:cNvPr descr="Ảnh có chứa văn bản, phần mềm, Biểu tượng máy tính, Trang web&#10;&#10;Mô tả được tạo tự động" id="6883" name="Google Shape;6883;p48"/>
          <p:cNvPicPr preferRelativeResize="0"/>
          <p:nvPr/>
        </p:nvPicPr>
        <p:blipFill rotWithShape="1">
          <a:blip r:embed="rId3">
            <a:alphaModFix/>
          </a:blip>
          <a:srcRect b="0" l="0" r="0" t="0"/>
          <a:stretch/>
        </p:blipFill>
        <p:spPr>
          <a:xfrm>
            <a:off x="1511920" y="1661438"/>
            <a:ext cx="6576308" cy="3193391"/>
          </a:xfrm>
          <a:prstGeom prst="rect">
            <a:avLst/>
          </a:prstGeom>
          <a:noFill/>
          <a:ln>
            <a:noFill/>
          </a:ln>
        </p:spPr>
      </p:pic>
      <p:sp>
        <p:nvSpPr>
          <p:cNvPr id="6884" name="Google Shape;6884;p48"/>
          <p:cNvSpPr/>
          <p:nvPr/>
        </p:nvSpPr>
        <p:spPr>
          <a:xfrm>
            <a:off x="3078974" y="2711476"/>
            <a:ext cx="2627862" cy="186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8" name="Shape 6888"/>
        <p:cNvGrpSpPr/>
        <p:nvPr/>
      </p:nvGrpSpPr>
      <p:grpSpPr>
        <a:xfrm>
          <a:off x="0" y="0"/>
          <a:ext cx="0" cy="0"/>
          <a:chOff x="0" y="0"/>
          <a:chExt cx="0" cy="0"/>
        </a:xfrm>
      </p:grpSpPr>
      <p:grpSp>
        <p:nvGrpSpPr>
          <p:cNvPr id="6889" name="Google Shape;6889;p49"/>
          <p:cNvGrpSpPr/>
          <p:nvPr/>
        </p:nvGrpSpPr>
        <p:grpSpPr>
          <a:xfrm>
            <a:off x="1171973" y="1674879"/>
            <a:ext cx="1550072" cy="1550072"/>
            <a:chOff x="530505" y="2179769"/>
            <a:chExt cx="2442212" cy="2442212"/>
          </a:xfrm>
        </p:grpSpPr>
        <p:sp>
          <p:nvSpPr>
            <p:cNvPr id="6890" name="Google Shape;6890;p4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4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4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4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94" name="Google Shape;6894;p49"/>
          <p:cNvSpPr txBox="1"/>
          <p:nvPr>
            <p:ph type="title"/>
          </p:nvPr>
        </p:nvSpPr>
        <p:spPr>
          <a:xfrm>
            <a:off x="2913741" y="2007145"/>
            <a:ext cx="4944408"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Cách kết nối C# với Firebase</a:t>
            </a:r>
            <a:endParaRPr/>
          </a:p>
        </p:txBody>
      </p:sp>
      <p:sp>
        <p:nvSpPr>
          <p:cNvPr id="6895" name="Google Shape;6895;p49"/>
          <p:cNvSpPr txBox="1"/>
          <p:nvPr>
            <p:ph idx="2" type="title"/>
          </p:nvPr>
        </p:nvSpPr>
        <p:spPr>
          <a:xfrm>
            <a:off x="1234806" y="2069307"/>
            <a:ext cx="1433378"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02</a:t>
            </a:r>
            <a:endParaRPr/>
          </a:p>
        </p:txBody>
      </p:sp>
      <p:grpSp>
        <p:nvGrpSpPr>
          <p:cNvPr id="6896" name="Google Shape;6896;p49"/>
          <p:cNvGrpSpPr/>
          <p:nvPr/>
        </p:nvGrpSpPr>
        <p:grpSpPr>
          <a:xfrm>
            <a:off x="310809" y="-109565"/>
            <a:ext cx="1127479" cy="1509825"/>
            <a:chOff x="343086" y="2700509"/>
            <a:chExt cx="453294" cy="607014"/>
          </a:xfrm>
        </p:grpSpPr>
        <p:sp>
          <p:nvSpPr>
            <p:cNvPr id="6897" name="Google Shape;6897;p49"/>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49"/>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49"/>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49"/>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49"/>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49"/>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49"/>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49"/>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49"/>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49"/>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49"/>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49"/>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49"/>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49"/>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49"/>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2" name="Google Shape;6912;p49"/>
          <p:cNvGrpSpPr/>
          <p:nvPr/>
        </p:nvGrpSpPr>
        <p:grpSpPr>
          <a:xfrm rot="-626566">
            <a:off x="7127970" y="872902"/>
            <a:ext cx="779334" cy="952470"/>
            <a:chOff x="1562309" y="2509229"/>
            <a:chExt cx="347239" cy="424362"/>
          </a:xfrm>
        </p:grpSpPr>
        <p:sp>
          <p:nvSpPr>
            <p:cNvPr id="6913" name="Google Shape;6913;p49"/>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49"/>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49"/>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49"/>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49"/>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49"/>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49"/>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49"/>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49"/>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49"/>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49"/>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49"/>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49"/>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6" name="Google Shape;6926;p49"/>
          <p:cNvGrpSpPr/>
          <p:nvPr/>
        </p:nvGrpSpPr>
        <p:grpSpPr>
          <a:xfrm rot="1560014">
            <a:off x="2980198" y="3603712"/>
            <a:ext cx="1121187" cy="1132994"/>
            <a:chOff x="4040460" y="135322"/>
            <a:chExt cx="330843" cy="334322"/>
          </a:xfrm>
        </p:grpSpPr>
        <p:sp>
          <p:nvSpPr>
            <p:cNvPr id="6927" name="Google Shape;6927;p49"/>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49"/>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49"/>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49"/>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49"/>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49"/>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49"/>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49"/>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49"/>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49"/>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49"/>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8" name="Google Shape;6938;p49"/>
          <p:cNvGrpSpPr/>
          <p:nvPr/>
        </p:nvGrpSpPr>
        <p:grpSpPr>
          <a:xfrm>
            <a:off x="2303209" y="1360160"/>
            <a:ext cx="446750" cy="307147"/>
            <a:chOff x="5807116" y="-753678"/>
            <a:chExt cx="145806" cy="100240"/>
          </a:xfrm>
        </p:grpSpPr>
        <p:sp>
          <p:nvSpPr>
            <p:cNvPr id="6939" name="Google Shape;6939;p49"/>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49"/>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49"/>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49"/>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43" name="Google Shape;6943;p49"/>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49"/>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49"/>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49"/>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49"/>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49"/>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49"/>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49"/>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49"/>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49"/>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49"/>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49"/>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49"/>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49"/>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49"/>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49"/>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49"/>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49"/>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61" name="Google Shape;6961;p49"/>
          <p:cNvGrpSpPr/>
          <p:nvPr/>
        </p:nvGrpSpPr>
        <p:grpSpPr>
          <a:xfrm>
            <a:off x="110558" y="3271539"/>
            <a:ext cx="1994483" cy="1491696"/>
            <a:chOff x="574023" y="2653178"/>
            <a:chExt cx="667453" cy="499196"/>
          </a:xfrm>
        </p:grpSpPr>
        <p:sp>
          <p:nvSpPr>
            <p:cNvPr id="6962" name="Google Shape;6962;p49"/>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49"/>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49"/>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49"/>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49"/>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49"/>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49"/>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49"/>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49"/>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49"/>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49"/>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49"/>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49"/>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49"/>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49"/>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49"/>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49"/>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49"/>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49"/>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49"/>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49"/>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3" name="Google Shape;6983;p49"/>
          <p:cNvGrpSpPr/>
          <p:nvPr/>
        </p:nvGrpSpPr>
        <p:grpSpPr>
          <a:xfrm>
            <a:off x="7814766" y="3097673"/>
            <a:ext cx="1147327" cy="1049407"/>
            <a:chOff x="7078965" y="5331432"/>
            <a:chExt cx="404915" cy="370357"/>
          </a:xfrm>
        </p:grpSpPr>
        <p:sp>
          <p:nvSpPr>
            <p:cNvPr id="6984" name="Google Shape;6984;p49"/>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49"/>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49"/>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49"/>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49"/>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49"/>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49"/>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49"/>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49"/>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49"/>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49"/>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49"/>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49"/>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49"/>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49"/>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9" name="Google Shape;6999;p49"/>
          <p:cNvGrpSpPr/>
          <p:nvPr/>
        </p:nvGrpSpPr>
        <p:grpSpPr>
          <a:xfrm>
            <a:off x="2891619" y="397125"/>
            <a:ext cx="581028" cy="581052"/>
            <a:chOff x="2787299" y="187324"/>
            <a:chExt cx="1165552" cy="1165600"/>
          </a:xfrm>
        </p:grpSpPr>
        <p:sp>
          <p:nvSpPr>
            <p:cNvPr id="7000" name="Google Shape;7000;p49"/>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49"/>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49"/>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49"/>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49"/>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49"/>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49"/>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49"/>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49"/>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49"/>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49"/>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49"/>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2" name="Google Shape;7012;p49"/>
          <p:cNvGrpSpPr/>
          <p:nvPr/>
        </p:nvGrpSpPr>
        <p:grpSpPr>
          <a:xfrm rot="1114777">
            <a:off x="6433852" y="945717"/>
            <a:ext cx="950675" cy="903588"/>
            <a:chOff x="5626143" y="-593747"/>
            <a:chExt cx="318949" cy="303152"/>
          </a:xfrm>
        </p:grpSpPr>
        <p:sp>
          <p:nvSpPr>
            <p:cNvPr id="7013" name="Google Shape;7013;p49"/>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49"/>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49"/>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49"/>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49"/>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49"/>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49"/>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49"/>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49"/>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49"/>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49"/>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49"/>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49"/>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49"/>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49"/>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1" name="Shape 7031"/>
        <p:cNvGrpSpPr/>
        <p:nvPr/>
      </p:nvGrpSpPr>
      <p:grpSpPr>
        <a:xfrm>
          <a:off x="0" y="0"/>
          <a:ext cx="0" cy="0"/>
          <a:chOff x="0" y="0"/>
          <a:chExt cx="0" cy="0"/>
        </a:xfrm>
      </p:grpSpPr>
      <p:grpSp>
        <p:nvGrpSpPr>
          <p:cNvPr id="7032" name="Google Shape;7032;p50"/>
          <p:cNvGrpSpPr/>
          <p:nvPr/>
        </p:nvGrpSpPr>
        <p:grpSpPr>
          <a:xfrm>
            <a:off x="50304" y="3212193"/>
            <a:ext cx="828524" cy="802361"/>
            <a:chOff x="2466160" y="5890180"/>
            <a:chExt cx="446764" cy="432656"/>
          </a:xfrm>
        </p:grpSpPr>
        <p:sp>
          <p:nvSpPr>
            <p:cNvPr id="7033" name="Google Shape;7033;p50"/>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50"/>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50"/>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50"/>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50"/>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50"/>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50"/>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50"/>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50"/>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50"/>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50"/>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50"/>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50"/>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50"/>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7" name="Google Shape;7047;p50"/>
          <p:cNvGrpSpPr/>
          <p:nvPr/>
        </p:nvGrpSpPr>
        <p:grpSpPr>
          <a:xfrm rot="-1027269">
            <a:off x="7089279" y="3868231"/>
            <a:ext cx="1872922" cy="994535"/>
            <a:chOff x="6050093" y="4510918"/>
            <a:chExt cx="871602" cy="462827"/>
          </a:xfrm>
        </p:grpSpPr>
        <p:sp>
          <p:nvSpPr>
            <p:cNvPr id="7048" name="Google Shape;7048;p50"/>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50"/>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50"/>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50"/>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50"/>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50"/>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50"/>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50"/>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50"/>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50"/>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50"/>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50"/>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50"/>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50"/>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50"/>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50"/>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4" name="Google Shape;7064;p50"/>
          <p:cNvGrpSpPr/>
          <p:nvPr/>
        </p:nvGrpSpPr>
        <p:grpSpPr>
          <a:xfrm>
            <a:off x="5368236" y="306468"/>
            <a:ext cx="567976" cy="614162"/>
            <a:chOff x="3127056" y="-728177"/>
            <a:chExt cx="193710" cy="209440"/>
          </a:xfrm>
        </p:grpSpPr>
        <p:sp>
          <p:nvSpPr>
            <p:cNvPr id="7065" name="Google Shape;7065;p50"/>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50"/>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50"/>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50"/>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69" name="Google Shape;7069;p50"/>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50"/>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50"/>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72" name="Google Shape;7072;p50"/>
          <p:cNvGrpSpPr/>
          <p:nvPr/>
        </p:nvGrpSpPr>
        <p:grpSpPr>
          <a:xfrm>
            <a:off x="7938313" y="143950"/>
            <a:ext cx="832134" cy="801381"/>
            <a:chOff x="5366167" y="5516939"/>
            <a:chExt cx="454533" cy="437755"/>
          </a:xfrm>
        </p:grpSpPr>
        <p:sp>
          <p:nvSpPr>
            <p:cNvPr id="7073" name="Google Shape;7073;p50"/>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50"/>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50"/>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50"/>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50"/>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50"/>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50"/>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50"/>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50"/>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50"/>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83" name="Google Shape;7083;p50"/>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Cài thư viện FireSharp</a:t>
            </a:r>
            <a:endParaRPr/>
          </a:p>
        </p:txBody>
      </p:sp>
      <p:grpSp>
        <p:nvGrpSpPr>
          <p:cNvPr id="7084" name="Google Shape;7084;p50"/>
          <p:cNvGrpSpPr/>
          <p:nvPr/>
        </p:nvGrpSpPr>
        <p:grpSpPr>
          <a:xfrm>
            <a:off x="638632" y="495519"/>
            <a:ext cx="501586" cy="501610"/>
            <a:chOff x="7233834" y="3898039"/>
            <a:chExt cx="373542" cy="373581"/>
          </a:xfrm>
        </p:grpSpPr>
        <p:sp>
          <p:nvSpPr>
            <p:cNvPr id="7085" name="Google Shape;7085;p50"/>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50"/>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50"/>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50"/>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50"/>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50"/>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50"/>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50"/>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50"/>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50"/>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50"/>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50"/>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50"/>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50"/>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50"/>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50"/>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50"/>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50"/>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3" name="Google Shape;7103;p50"/>
          <p:cNvSpPr txBox="1"/>
          <p:nvPr/>
        </p:nvSpPr>
        <p:spPr>
          <a:xfrm>
            <a:off x="1497309" y="894913"/>
            <a:ext cx="6842768"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Vào Project  -&gt; chọn Manage NuGet Packages </a:t>
            </a:r>
            <a:endParaRPr/>
          </a:p>
        </p:txBody>
      </p:sp>
      <p:pic>
        <p:nvPicPr>
          <p:cNvPr descr="Ảnh có chứa văn bản, ảnh chụp màn hình, phần mềm, Phần mềm đa phương tiện&#10;&#10;Mô tả được tạo tự động" id="7104" name="Google Shape;7104;p50"/>
          <p:cNvPicPr preferRelativeResize="0"/>
          <p:nvPr/>
        </p:nvPicPr>
        <p:blipFill rotWithShape="1">
          <a:blip r:embed="rId3">
            <a:alphaModFix/>
          </a:blip>
          <a:srcRect b="0" l="0" r="0" t="0"/>
          <a:stretch/>
        </p:blipFill>
        <p:spPr>
          <a:xfrm>
            <a:off x="1361980" y="1414344"/>
            <a:ext cx="6383062" cy="34552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8" name="Shape 7108"/>
        <p:cNvGrpSpPr/>
        <p:nvPr/>
      </p:nvGrpSpPr>
      <p:grpSpPr>
        <a:xfrm>
          <a:off x="0" y="0"/>
          <a:ext cx="0" cy="0"/>
          <a:chOff x="0" y="0"/>
          <a:chExt cx="0" cy="0"/>
        </a:xfrm>
      </p:grpSpPr>
      <p:grpSp>
        <p:nvGrpSpPr>
          <p:cNvPr id="7109" name="Google Shape;7109;p51"/>
          <p:cNvGrpSpPr/>
          <p:nvPr/>
        </p:nvGrpSpPr>
        <p:grpSpPr>
          <a:xfrm>
            <a:off x="50304" y="3212193"/>
            <a:ext cx="828524" cy="802361"/>
            <a:chOff x="2466160" y="5890180"/>
            <a:chExt cx="446764" cy="432656"/>
          </a:xfrm>
        </p:grpSpPr>
        <p:sp>
          <p:nvSpPr>
            <p:cNvPr id="7110" name="Google Shape;7110;p51"/>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51"/>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51"/>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51"/>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51"/>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51"/>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51"/>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51"/>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51"/>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51"/>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51"/>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51"/>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51"/>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51"/>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4" name="Google Shape;7124;p51"/>
          <p:cNvGrpSpPr/>
          <p:nvPr/>
        </p:nvGrpSpPr>
        <p:grpSpPr>
          <a:xfrm rot="-1027269">
            <a:off x="7089279" y="3868231"/>
            <a:ext cx="1872922" cy="994535"/>
            <a:chOff x="6050093" y="4510918"/>
            <a:chExt cx="871602" cy="462827"/>
          </a:xfrm>
        </p:grpSpPr>
        <p:sp>
          <p:nvSpPr>
            <p:cNvPr id="7125" name="Google Shape;7125;p51"/>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51"/>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51"/>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51"/>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51"/>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51"/>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51"/>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51"/>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51"/>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51"/>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51"/>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51"/>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51"/>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51"/>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51"/>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51"/>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1" name="Google Shape;7141;p51"/>
          <p:cNvGrpSpPr/>
          <p:nvPr/>
        </p:nvGrpSpPr>
        <p:grpSpPr>
          <a:xfrm>
            <a:off x="5368236" y="306468"/>
            <a:ext cx="567976" cy="614162"/>
            <a:chOff x="3127056" y="-728177"/>
            <a:chExt cx="193710" cy="209440"/>
          </a:xfrm>
        </p:grpSpPr>
        <p:sp>
          <p:nvSpPr>
            <p:cNvPr id="7142" name="Google Shape;7142;p51"/>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51"/>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51"/>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51"/>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46" name="Google Shape;7146;p51"/>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51"/>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51"/>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9" name="Google Shape;7149;p51"/>
          <p:cNvGrpSpPr/>
          <p:nvPr/>
        </p:nvGrpSpPr>
        <p:grpSpPr>
          <a:xfrm>
            <a:off x="7938313" y="143950"/>
            <a:ext cx="832134" cy="801381"/>
            <a:chOff x="5366167" y="5516939"/>
            <a:chExt cx="454533" cy="437755"/>
          </a:xfrm>
        </p:grpSpPr>
        <p:sp>
          <p:nvSpPr>
            <p:cNvPr id="7150" name="Google Shape;7150;p51"/>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51"/>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51"/>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51"/>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51"/>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51"/>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51"/>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51"/>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51"/>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51"/>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0" name="Google Shape;7160;p51"/>
          <p:cNvGrpSpPr/>
          <p:nvPr/>
        </p:nvGrpSpPr>
        <p:grpSpPr>
          <a:xfrm>
            <a:off x="638632" y="495519"/>
            <a:ext cx="501586" cy="501610"/>
            <a:chOff x="7233834" y="3898039"/>
            <a:chExt cx="373542" cy="373581"/>
          </a:xfrm>
        </p:grpSpPr>
        <p:sp>
          <p:nvSpPr>
            <p:cNvPr id="7161" name="Google Shape;7161;p51"/>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51"/>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51"/>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51"/>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51"/>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51"/>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51"/>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51"/>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51"/>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51"/>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51"/>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51"/>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51"/>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51"/>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51"/>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51"/>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51"/>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51"/>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9" name="Google Shape;7179;p51"/>
          <p:cNvSpPr txBox="1"/>
          <p:nvPr/>
        </p:nvSpPr>
        <p:spPr>
          <a:xfrm>
            <a:off x="1084364" y="1024946"/>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Vào Browse, gõ “Firesharp”, cài đặt FireSharp.Serialization.JsonNet </a:t>
            </a:r>
            <a:endParaRPr/>
          </a:p>
        </p:txBody>
      </p:sp>
      <p:pic>
        <p:nvPicPr>
          <p:cNvPr descr="Ảnh có chứa văn bản, ảnh chụp màn hình, phần mềm, Phần mềm đa phương tiện&#10;&#10;Mô tả được tạo tự động" id="7180" name="Google Shape;7180;p51"/>
          <p:cNvPicPr preferRelativeResize="0"/>
          <p:nvPr/>
        </p:nvPicPr>
        <p:blipFill rotWithShape="1">
          <a:blip r:embed="rId3">
            <a:alphaModFix/>
          </a:blip>
          <a:srcRect b="0" l="0" r="0" t="0"/>
          <a:stretch/>
        </p:blipFill>
        <p:spPr>
          <a:xfrm>
            <a:off x="1674321" y="1597022"/>
            <a:ext cx="6098460" cy="3220749"/>
          </a:xfrm>
          <a:prstGeom prst="rect">
            <a:avLst/>
          </a:prstGeom>
          <a:noFill/>
          <a:ln>
            <a:noFill/>
          </a:ln>
        </p:spPr>
      </p:pic>
      <p:sp>
        <p:nvSpPr>
          <p:cNvPr id="7181" name="Google Shape;7181;p51"/>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Cài thư viện FireSharp</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grpSp>
        <p:nvGrpSpPr>
          <p:cNvPr id="7186" name="Google Shape;7186;p52"/>
          <p:cNvGrpSpPr/>
          <p:nvPr/>
        </p:nvGrpSpPr>
        <p:grpSpPr>
          <a:xfrm>
            <a:off x="50304" y="3212193"/>
            <a:ext cx="828524" cy="802361"/>
            <a:chOff x="2466160" y="5890180"/>
            <a:chExt cx="446764" cy="432656"/>
          </a:xfrm>
        </p:grpSpPr>
        <p:sp>
          <p:nvSpPr>
            <p:cNvPr id="7187" name="Google Shape;7187;p52"/>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52"/>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52"/>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52"/>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52"/>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52"/>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52"/>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52"/>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52"/>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52"/>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52"/>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52"/>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52"/>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52"/>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1" name="Google Shape;7201;p52"/>
          <p:cNvGrpSpPr/>
          <p:nvPr/>
        </p:nvGrpSpPr>
        <p:grpSpPr>
          <a:xfrm rot="-1027269">
            <a:off x="7089279" y="3868231"/>
            <a:ext cx="1872922" cy="994535"/>
            <a:chOff x="6050093" y="4510918"/>
            <a:chExt cx="871602" cy="462827"/>
          </a:xfrm>
        </p:grpSpPr>
        <p:sp>
          <p:nvSpPr>
            <p:cNvPr id="7202" name="Google Shape;7202;p52"/>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52"/>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52"/>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52"/>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52"/>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52"/>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52"/>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52"/>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52"/>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52"/>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52"/>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52"/>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52"/>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52"/>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52"/>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52"/>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8" name="Google Shape;7218;p52"/>
          <p:cNvGrpSpPr/>
          <p:nvPr/>
        </p:nvGrpSpPr>
        <p:grpSpPr>
          <a:xfrm>
            <a:off x="5368236" y="306468"/>
            <a:ext cx="567976" cy="614162"/>
            <a:chOff x="3127056" y="-728177"/>
            <a:chExt cx="193710" cy="209440"/>
          </a:xfrm>
        </p:grpSpPr>
        <p:sp>
          <p:nvSpPr>
            <p:cNvPr id="7219" name="Google Shape;7219;p52"/>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52"/>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52"/>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52"/>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3" name="Google Shape;7223;p52"/>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52"/>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52"/>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6" name="Google Shape;7226;p52"/>
          <p:cNvGrpSpPr/>
          <p:nvPr/>
        </p:nvGrpSpPr>
        <p:grpSpPr>
          <a:xfrm>
            <a:off x="7938313" y="143950"/>
            <a:ext cx="832134" cy="801381"/>
            <a:chOff x="5366167" y="5516939"/>
            <a:chExt cx="454533" cy="437755"/>
          </a:xfrm>
        </p:grpSpPr>
        <p:sp>
          <p:nvSpPr>
            <p:cNvPr id="7227" name="Google Shape;7227;p52"/>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52"/>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52"/>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52"/>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52"/>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52"/>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52"/>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52"/>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52"/>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52"/>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7" name="Google Shape;7237;p52"/>
          <p:cNvGrpSpPr/>
          <p:nvPr/>
        </p:nvGrpSpPr>
        <p:grpSpPr>
          <a:xfrm>
            <a:off x="638632" y="495519"/>
            <a:ext cx="501586" cy="501610"/>
            <a:chOff x="7233834" y="3898039"/>
            <a:chExt cx="373542" cy="373581"/>
          </a:xfrm>
        </p:grpSpPr>
        <p:sp>
          <p:nvSpPr>
            <p:cNvPr id="7238" name="Google Shape;7238;p52"/>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52"/>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52"/>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52"/>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52"/>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52"/>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52"/>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52"/>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52"/>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52"/>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52"/>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52"/>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52"/>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52"/>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52"/>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52"/>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52"/>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52"/>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56" name="Google Shape;7256;p52"/>
          <p:cNvSpPr txBox="1"/>
          <p:nvPr/>
        </p:nvSpPr>
        <p:spPr>
          <a:xfrm>
            <a:off x="1105400" y="1236139"/>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kết nối thành công, chúng ta sẽ bắt đầu code để kết nối tới Firebase. Trước hết ta cần khai báo các thư viện cần sử dụng, bao gồm 3 thư viện </a:t>
            </a:r>
            <a:endParaRPr/>
          </a:p>
        </p:txBody>
      </p:sp>
      <p:pic>
        <p:nvPicPr>
          <p:cNvPr descr="Ảnh có chứa văn bản, Phông chữ, ảnh chụp màn hình, hàng&#10;&#10;Mô tả được tạo tự động" id="7257" name="Google Shape;7257;p52"/>
          <p:cNvPicPr preferRelativeResize="0"/>
          <p:nvPr/>
        </p:nvPicPr>
        <p:blipFill rotWithShape="1">
          <a:blip r:embed="rId3">
            <a:alphaModFix/>
          </a:blip>
          <a:srcRect b="0" l="0" r="0" t="0"/>
          <a:stretch/>
        </p:blipFill>
        <p:spPr>
          <a:xfrm>
            <a:off x="2918027" y="1752280"/>
            <a:ext cx="3736167" cy="1040106"/>
          </a:xfrm>
          <a:prstGeom prst="rect">
            <a:avLst/>
          </a:prstGeom>
          <a:noFill/>
          <a:ln>
            <a:noFill/>
          </a:ln>
        </p:spPr>
      </p:pic>
      <p:sp>
        <p:nvSpPr>
          <p:cNvPr id="7258" name="Google Shape;7258;p52"/>
          <p:cNvSpPr txBox="1"/>
          <p:nvPr/>
        </p:nvSpPr>
        <p:spPr>
          <a:xfrm>
            <a:off x="1053599" y="2824805"/>
            <a:ext cx="7361423" cy="169057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đó khai báo đối tượng IFirebaseConfig, với hai thành phần: </a:t>
            </a:r>
            <a:endParaRPr/>
          </a:p>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	+ </a:t>
            </a:r>
            <a:r>
              <a:rPr b="1" i="0" lang="vi-VN" sz="1800" u="none" cap="none" strike="noStrike">
                <a:solidFill>
                  <a:schemeClr val="accent4"/>
                </a:solidFill>
                <a:latin typeface="Exo Medium"/>
                <a:ea typeface="Exo Medium"/>
                <a:cs typeface="Exo Medium"/>
                <a:sym typeface="Exo Medium"/>
              </a:rPr>
              <a:t>BasePath</a:t>
            </a:r>
            <a:r>
              <a:rPr b="0" i="0" lang="vi-VN" sz="1800" u="none" cap="none" strike="noStrike">
                <a:solidFill>
                  <a:schemeClr val="accent4"/>
                </a:solidFill>
                <a:latin typeface="Exo Medium"/>
                <a:ea typeface="Exo Medium"/>
                <a:cs typeface="Exo Medium"/>
                <a:sym typeface="Exo Medium"/>
              </a:rPr>
              <a:t>: Đường link dẫn tới Project Realtime Firebase mà ở Bước 4 chúng ta đã tạo (mình có nói các bạn lưu lại đường link này). </a:t>
            </a:r>
            <a:endParaRPr/>
          </a:p>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	+ </a:t>
            </a:r>
            <a:r>
              <a:rPr b="1" i="0" lang="vi-VN" sz="1800" u="none" cap="none" strike="noStrike">
                <a:solidFill>
                  <a:schemeClr val="accent4"/>
                </a:solidFill>
                <a:latin typeface="Exo Medium"/>
                <a:ea typeface="Exo Medium"/>
                <a:cs typeface="Exo Medium"/>
                <a:sym typeface="Exo Medium"/>
              </a:rPr>
              <a:t>AuthSecret</a:t>
            </a:r>
            <a:r>
              <a:rPr b="0" i="0" lang="vi-VN" sz="1800" u="none" cap="none" strike="noStrike">
                <a:solidFill>
                  <a:schemeClr val="accent4"/>
                </a:solidFill>
                <a:latin typeface="Exo Medium"/>
                <a:ea typeface="Exo Medium"/>
                <a:cs typeface="Exo Medium"/>
                <a:sym typeface="Exo Medium"/>
              </a:rPr>
              <a:t>: Mã để truy cập vào project </a:t>
            </a:r>
            <a:endParaRPr/>
          </a:p>
        </p:txBody>
      </p:sp>
      <p:sp>
        <p:nvSpPr>
          <p:cNvPr id="7259" name="Google Shape;7259;p52"/>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Cài thư viện FireSharp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3" name="Shape 7263"/>
        <p:cNvGrpSpPr/>
        <p:nvPr/>
      </p:nvGrpSpPr>
      <p:grpSpPr>
        <a:xfrm>
          <a:off x="0" y="0"/>
          <a:ext cx="0" cy="0"/>
          <a:chOff x="0" y="0"/>
          <a:chExt cx="0" cy="0"/>
        </a:xfrm>
      </p:grpSpPr>
      <p:grpSp>
        <p:nvGrpSpPr>
          <p:cNvPr id="7264" name="Google Shape;7264;p54"/>
          <p:cNvGrpSpPr/>
          <p:nvPr/>
        </p:nvGrpSpPr>
        <p:grpSpPr>
          <a:xfrm>
            <a:off x="50304" y="3212193"/>
            <a:ext cx="828524" cy="802361"/>
            <a:chOff x="2466160" y="5890180"/>
            <a:chExt cx="446764" cy="432656"/>
          </a:xfrm>
        </p:grpSpPr>
        <p:sp>
          <p:nvSpPr>
            <p:cNvPr id="7265" name="Google Shape;7265;p54"/>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54"/>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54"/>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54"/>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54"/>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54"/>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54"/>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54"/>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54"/>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54"/>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54"/>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54"/>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54"/>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54"/>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9" name="Google Shape;7279;p54"/>
          <p:cNvGrpSpPr/>
          <p:nvPr/>
        </p:nvGrpSpPr>
        <p:grpSpPr>
          <a:xfrm rot="-1027269">
            <a:off x="7089279" y="3868231"/>
            <a:ext cx="1872922" cy="994535"/>
            <a:chOff x="6050093" y="4510918"/>
            <a:chExt cx="871602" cy="462827"/>
          </a:xfrm>
        </p:grpSpPr>
        <p:sp>
          <p:nvSpPr>
            <p:cNvPr id="7280" name="Google Shape;7280;p54"/>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54"/>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54"/>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54"/>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54"/>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54"/>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54"/>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54"/>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54"/>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54"/>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54"/>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54"/>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54"/>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54"/>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54"/>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54"/>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6" name="Google Shape;7296;p54"/>
          <p:cNvGrpSpPr/>
          <p:nvPr/>
        </p:nvGrpSpPr>
        <p:grpSpPr>
          <a:xfrm>
            <a:off x="5368236" y="306468"/>
            <a:ext cx="567976" cy="614162"/>
            <a:chOff x="3127056" y="-728177"/>
            <a:chExt cx="193710" cy="209440"/>
          </a:xfrm>
        </p:grpSpPr>
        <p:sp>
          <p:nvSpPr>
            <p:cNvPr id="7297" name="Google Shape;7297;p54"/>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54"/>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54"/>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54"/>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01" name="Google Shape;7301;p54"/>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54"/>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54"/>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04" name="Google Shape;7304;p54"/>
          <p:cNvGrpSpPr/>
          <p:nvPr/>
        </p:nvGrpSpPr>
        <p:grpSpPr>
          <a:xfrm>
            <a:off x="7938313" y="143950"/>
            <a:ext cx="832134" cy="801381"/>
            <a:chOff x="5366167" y="5516939"/>
            <a:chExt cx="454533" cy="437755"/>
          </a:xfrm>
        </p:grpSpPr>
        <p:sp>
          <p:nvSpPr>
            <p:cNvPr id="7305" name="Google Shape;7305;p54"/>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54"/>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54"/>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54"/>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9" name="Google Shape;7309;p54"/>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54"/>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54"/>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54"/>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54"/>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54"/>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5" name="Google Shape;7315;p54"/>
          <p:cNvGrpSpPr/>
          <p:nvPr/>
        </p:nvGrpSpPr>
        <p:grpSpPr>
          <a:xfrm>
            <a:off x="638632" y="495519"/>
            <a:ext cx="501586" cy="501610"/>
            <a:chOff x="7233834" y="3898039"/>
            <a:chExt cx="373542" cy="373581"/>
          </a:xfrm>
        </p:grpSpPr>
        <p:sp>
          <p:nvSpPr>
            <p:cNvPr id="7316" name="Google Shape;7316;p54"/>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54"/>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54"/>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54"/>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54"/>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54"/>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54"/>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54"/>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54"/>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54"/>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54"/>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54"/>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54"/>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54"/>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54"/>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54"/>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54"/>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54"/>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34" name="Google Shape;7334;p54"/>
          <p:cNvSpPr txBox="1"/>
          <p:nvPr/>
        </p:nvSpPr>
        <p:spPr>
          <a:xfrm>
            <a:off x="1168702" y="859065"/>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Nhấn vào biểu tượng hình bánh xe, chọn vào Project settings</a:t>
            </a:r>
            <a:endParaRPr b="0" i="0" sz="1800" u="none" cap="none" strike="noStrike">
              <a:solidFill>
                <a:schemeClr val="accent4"/>
              </a:solidFill>
              <a:latin typeface="Exo Medium"/>
              <a:ea typeface="Exo Medium"/>
              <a:cs typeface="Exo Medium"/>
              <a:sym typeface="Exo Medium"/>
            </a:endParaRPr>
          </a:p>
        </p:txBody>
      </p:sp>
      <p:sp>
        <p:nvSpPr>
          <p:cNvPr id="7335" name="Google Shape;7335;p54"/>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1:</a:t>
            </a:r>
            <a:endParaRPr/>
          </a:p>
        </p:txBody>
      </p:sp>
      <p:pic>
        <p:nvPicPr>
          <p:cNvPr descr="Ảnh có chứa văn bản, phần mềm, Biểu tượng máy tính, Trang web&#10;&#10;Mô tả được tạo tự động" id="7336" name="Google Shape;7336;p54"/>
          <p:cNvPicPr preferRelativeResize="0"/>
          <p:nvPr/>
        </p:nvPicPr>
        <p:blipFill rotWithShape="1">
          <a:blip r:embed="rId3">
            <a:alphaModFix/>
          </a:blip>
          <a:srcRect b="0" l="0" r="0" t="0"/>
          <a:stretch/>
        </p:blipFill>
        <p:spPr>
          <a:xfrm>
            <a:off x="1177582" y="1393031"/>
            <a:ext cx="7019619" cy="3444001"/>
          </a:xfrm>
          <a:prstGeom prst="rect">
            <a:avLst/>
          </a:prstGeom>
          <a:noFill/>
          <a:ln>
            <a:noFill/>
          </a:ln>
        </p:spPr>
      </p:pic>
      <p:sp>
        <p:nvSpPr>
          <p:cNvPr id="7337" name="Google Shape;7337;p54"/>
          <p:cNvSpPr/>
          <p:nvPr/>
        </p:nvSpPr>
        <p:spPr>
          <a:xfrm>
            <a:off x="2033250" y="1629025"/>
            <a:ext cx="732900" cy="50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1" name="Shape 7341"/>
        <p:cNvGrpSpPr/>
        <p:nvPr/>
      </p:nvGrpSpPr>
      <p:grpSpPr>
        <a:xfrm>
          <a:off x="0" y="0"/>
          <a:ext cx="0" cy="0"/>
          <a:chOff x="0" y="0"/>
          <a:chExt cx="0" cy="0"/>
        </a:xfrm>
      </p:grpSpPr>
      <p:grpSp>
        <p:nvGrpSpPr>
          <p:cNvPr id="7342" name="Google Shape;7342;p55"/>
          <p:cNvGrpSpPr/>
          <p:nvPr/>
        </p:nvGrpSpPr>
        <p:grpSpPr>
          <a:xfrm>
            <a:off x="50304" y="3212193"/>
            <a:ext cx="828524" cy="802361"/>
            <a:chOff x="2466160" y="5890180"/>
            <a:chExt cx="446764" cy="432656"/>
          </a:xfrm>
        </p:grpSpPr>
        <p:sp>
          <p:nvSpPr>
            <p:cNvPr id="7343" name="Google Shape;7343;p55"/>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55"/>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55"/>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55"/>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55"/>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55"/>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55"/>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55"/>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55"/>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55"/>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55"/>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55"/>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55"/>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55"/>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7" name="Google Shape;7357;p55"/>
          <p:cNvGrpSpPr/>
          <p:nvPr/>
        </p:nvGrpSpPr>
        <p:grpSpPr>
          <a:xfrm rot="-1027269">
            <a:off x="7089279" y="3868231"/>
            <a:ext cx="1872922" cy="994535"/>
            <a:chOff x="6050093" y="4510918"/>
            <a:chExt cx="871602" cy="462827"/>
          </a:xfrm>
        </p:grpSpPr>
        <p:sp>
          <p:nvSpPr>
            <p:cNvPr id="7358" name="Google Shape;7358;p55"/>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55"/>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55"/>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55"/>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55"/>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55"/>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55"/>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55"/>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55"/>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55"/>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55"/>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55"/>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55"/>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55"/>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55"/>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55"/>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4" name="Google Shape;7374;p55"/>
          <p:cNvGrpSpPr/>
          <p:nvPr/>
        </p:nvGrpSpPr>
        <p:grpSpPr>
          <a:xfrm>
            <a:off x="5368236" y="306468"/>
            <a:ext cx="567976" cy="614162"/>
            <a:chOff x="3127056" y="-728177"/>
            <a:chExt cx="193710" cy="209440"/>
          </a:xfrm>
        </p:grpSpPr>
        <p:sp>
          <p:nvSpPr>
            <p:cNvPr id="7375" name="Google Shape;7375;p55"/>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55"/>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55"/>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55"/>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79" name="Google Shape;7379;p55"/>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55"/>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55"/>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82" name="Google Shape;7382;p55"/>
          <p:cNvGrpSpPr/>
          <p:nvPr/>
        </p:nvGrpSpPr>
        <p:grpSpPr>
          <a:xfrm>
            <a:off x="7938313" y="143950"/>
            <a:ext cx="832134" cy="801381"/>
            <a:chOff x="5366167" y="5516939"/>
            <a:chExt cx="454533" cy="437755"/>
          </a:xfrm>
        </p:grpSpPr>
        <p:sp>
          <p:nvSpPr>
            <p:cNvPr id="7383" name="Google Shape;7383;p55"/>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55"/>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55"/>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55"/>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55"/>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55"/>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55"/>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55"/>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55"/>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55"/>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3" name="Google Shape;7393;p55"/>
          <p:cNvGrpSpPr/>
          <p:nvPr/>
        </p:nvGrpSpPr>
        <p:grpSpPr>
          <a:xfrm>
            <a:off x="638632" y="495519"/>
            <a:ext cx="501586" cy="501610"/>
            <a:chOff x="7233834" y="3898039"/>
            <a:chExt cx="373542" cy="373581"/>
          </a:xfrm>
        </p:grpSpPr>
        <p:sp>
          <p:nvSpPr>
            <p:cNvPr id="7394" name="Google Shape;7394;p55"/>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55"/>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55"/>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55"/>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55"/>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55"/>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55"/>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55"/>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55"/>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55"/>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55"/>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55"/>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55"/>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55"/>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55"/>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55"/>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55"/>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55"/>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12" name="Google Shape;7412;p55"/>
          <p:cNvSpPr txBox="1"/>
          <p:nvPr/>
        </p:nvSpPr>
        <p:spPr>
          <a:xfrm>
            <a:off x="1047133" y="994930"/>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Chọn vào mục Service accounts -&gt; Database secrets, sau đó hiển thị mã bằng cách nhấn vào nút Show kế bên. </a:t>
            </a:r>
            <a:endParaRPr/>
          </a:p>
        </p:txBody>
      </p:sp>
      <p:sp>
        <p:nvSpPr>
          <p:cNvPr id="7413" name="Google Shape;7413;p55"/>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2:</a:t>
            </a:r>
            <a:endParaRPr/>
          </a:p>
        </p:txBody>
      </p:sp>
      <p:pic>
        <p:nvPicPr>
          <p:cNvPr descr="Ảnh có chứa văn bản, phần mềm, Trang web, Biểu tượng máy tính&#10;&#10;Mô tả được tạo tự động" id="7414" name="Google Shape;7414;p55"/>
          <p:cNvPicPr preferRelativeResize="0"/>
          <p:nvPr/>
        </p:nvPicPr>
        <p:blipFill rotWithShape="1">
          <a:blip r:embed="rId3">
            <a:alphaModFix/>
          </a:blip>
          <a:srcRect b="0" l="0" r="0" t="0"/>
          <a:stretch/>
        </p:blipFill>
        <p:spPr>
          <a:xfrm>
            <a:off x="1208126" y="1597022"/>
            <a:ext cx="6718986" cy="327084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8" name="Shape 7418"/>
        <p:cNvGrpSpPr/>
        <p:nvPr/>
      </p:nvGrpSpPr>
      <p:grpSpPr>
        <a:xfrm>
          <a:off x="0" y="0"/>
          <a:ext cx="0" cy="0"/>
          <a:chOff x="0" y="0"/>
          <a:chExt cx="0" cy="0"/>
        </a:xfrm>
      </p:grpSpPr>
      <p:grpSp>
        <p:nvGrpSpPr>
          <p:cNvPr id="7419" name="Google Shape;7419;p56"/>
          <p:cNvGrpSpPr/>
          <p:nvPr/>
        </p:nvGrpSpPr>
        <p:grpSpPr>
          <a:xfrm>
            <a:off x="50304" y="3212193"/>
            <a:ext cx="828524" cy="802361"/>
            <a:chOff x="2466160" y="5890180"/>
            <a:chExt cx="446764" cy="432656"/>
          </a:xfrm>
        </p:grpSpPr>
        <p:sp>
          <p:nvSpPr>
            <p:cNvPr id="7420" name="Google Shape;7420;p56"/>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56"/>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56"/>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56"/>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56"/>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56"/>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56"/>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56"/>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56"/>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56"/>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56"/>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56"/>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56"/>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56"/>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4" name="Google Shape;7434;p56"/>
          <p:cNvGrpSpPr/>
          <p:nvPr/>
        </p:nvGrpSpPr>
        <p:grpSpPr>
          <a:xfrm rot="-1027269">
            <a:off x="7089279" y="3868231"/>
            <a:ext cx="1872922" cy="994535"/>
            <a:chOff x="6050093" y="4510918"/>
            <a:chExt cx="871602" cy="462827"/>
          </a:xfrm>
        </p:grpSpPr>
        <p:sp>
          <p:nvSpPr>
            <p:cNvPr id="7435" name="Google Shape;7435;p56"/>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56"/>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56"/>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56"/>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56"/>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56"/>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56"/>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56"/>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56"/>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56"/>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56"/>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56"/>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56"/>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56"/>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56"/>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56"/>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1" name="Google Shape;7451;p56"/>
          <p:cNvGrpSpPr/>
          <p:nvPr/>
        </p:nvGrpSpPr>
        <p:grpSpPr>
          <a:xfrm>
            <a:off x="5368236" y="306468"/>
            <a:ext cx="567976" cy="614162"/>
            <a:chOff x="3127056" y="-728177"/>
            <a:chExt cx="193710" cy="209440"/>
          </a:xfrm>
        </p:grpSpPr>
        <p:sp>
          <p:nvSpPr>
            <p:cNvPr id="7452" name="Google Shape;7452;p56"/>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56"/>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56"/>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56"/>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6" name="Google Shape;7456;p56"/>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56"/>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56"/>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59" name="Google Shape;7459;p56"/>
          <p:cNvGrpSpPr/>
          <p:nvPr/>
        </p:nvGrpSpPr>
        <p:grpSpPr>
          <a:xfrm>
            <a:off x="7938313" y="143950"/>
            <a:ext cx="832134" cy="801381"/>
            <a:chOff x="5366167" y="5516939"/>
            <a:chExt cx="454533" cy="437755"/>
          </a:xfrm>
        </p:grpSpPr>
        <p:sp>
          <p:nvSpPr>
            <p:cNvPr id="7460" name="Google Shape;7460;p56"/>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56"/>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56"/>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56"/>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56"/>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56"/>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56"/>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56"/>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56"/>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56"/>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0" name="Google Shape;7470;p56"/>
          <p:cNvGrpSpPr/>
          <p:nvPr/>
        </p:nvGrpSpPr>
        <p:grpSpPr>
          <a:xfrm>
            <a:off x="638632" y="495519"/>
            <a:ext cx="501586" cy="501610"/>
            <a:chOff x="7233834" y="3898039"/>
            <a:chExt cx="373542" cy="373581"/>
          </a:xfrm>
        </p:grpSpPr>
        <p:sp>
          <p:nvSpPr>
            <p:cNvPr id="7471" name="Google Shape;7471;p56"/>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56"/>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56"/>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56"/>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56"/>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56"/>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56"/>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56"/>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56"/>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56"/>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56"/>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56"/>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56"/>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56"/>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56"/>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56"/>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56"/>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56"/>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89" name="Google Shape;7489;p56"/>
          <p:cNvSpPr txBox="1"/>
          <p:nvPr/>
        </p:nvSpPr>
        <p:spPr>
          <a:xfrm>
            <a:off x="1168702" y="859065"/>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Copy đoạn mã và dán vào biến AuthSecret ở trong C#.</a:t>
            </a:r>
            <a:endParaRPr/>
          </a:p>
        </p:txBody>
      </p:sp>
      <p:sp>
        <p:nvSpPr>
          <p:cNvPr id="7490" name="Google Shape;7490;p56"/>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3:</a:t>
            </a:r>
            <a:endParaRPr/>
          </a:p>
        </p:txBody>
      </p:sp>
      <p:pic>
        <p:nvPicPr>
          <p:cNvPr descr="Ảnh có chứa văn bản, ảnh chụp màn hình, phần mềm, Trang web&#10;&#10;Mô tả được tạo tự động" id="7491" name="Google Shape;7491;p56"/>
          <p:cNvPicPr preferRelativeResize="0"/>
          <p:nvPr/>
        </p:nvPicPr>
        <p:blipFill rotWithShape="1">
          <a:blip r:embed="rId3">
            <a:alphaModFix/>
          </a:blip>
          <a:srcRect b="0" l="0" r="0" t="0"/>
          <a:stretch/>
        </p:blipFill>
        <p:spPr>
          <a:xfrm>
            <a:off x="908206" y="1511073"/>
            <a:ext cx="7021595" cy="3418151"/>
          </a:xfrm>
          <a:prstGeom prst="rect">
            <a:avLst/>
          </a:prstGeom>
          <a:noFill/>
          <a:ln>
            <a:noFill/>
          </a:ln>
        </p:spPr>
      </p:pic>
      <p:sp>
        <p:nvSpPr>
          <p:cNvPr id="7492" name="Google Shape;7492;p56"/>
          <p:cNvSpPr/>
          <p:nvPr/>
        </p:nvSpPr>
        <p:spPr>
          <a:xfrm>
            <a:off x="4126273" y="3742780"/>
            <a:ext cx="2120368" cy="1455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6" name="Shape 7496"/>
        <p:cNvGrpSpPr/>
        <p:nvPr/>
      </p:nvGrpSpPr>
      <p:grpSpPr>
        <a:xfrm>
          <a:off x="0" y="0"/>
          <a:ext cx="0" cy="0"/>
          <a:chOff x="0" y="0"/>
          <a:chExt cx="0" cy="0"/>
        </a:xfrm>
      </p:grpSpPr>
      <p:grpSp>
        <p:nvGrpSpPr>
          <p:cNvPr id="7497" name="Google Shape;7497;p57"/>
          <p:cNvGrpSpPr/>
          <p:nvPr/>
        </p:nvGrpSpPr>
        <p:grpSpPr>
          <a:xfrm>
            <a:off x="50304" y="3212193"/>
            <a:ext cx="828524" cy="802361"/>
            <a:chOff x="2466160" y="5890180"/>
            <a:chExt cx="446764" cy="432656"/>
          </a:xfrm>
        </p:grpSpPr>
        <p:sp>
          <p:nvSpPr>
            <p:cNvPr id="7498" name="Google Shape;7498;p57"/>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57"/>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57"/>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57"/>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57"/>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57"/>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57"/>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57"/>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57"/>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57"/>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57"/>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57"/>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57"/>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57"/>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12" name="Google Shape;7512;p57"/>
          <p:cNvGrpSpPr/>
          <p:nvPr/>
        </p:nvGrpSpPr>
        <p:grpSpPr>
          <a:xfrm>
            <a:off x="5368236" y="306468"/>
            <a:ext cx="567976" cy="614162"/>
            <a:chOff x="3127056" y="-728177"/>
            <a:chExt cx="193710" cy="209440"/>
          </a:xfrm>
        </p:grpSpPr>
        <p:sp>
          <p:nvSpPr>
            <p:cNvPr id="7513" name="Google Shape;7513;p57"/>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57"/>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57"/>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57"/>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7" name="Google Shape;7517;p57"/>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57"/>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57"/>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0" name="Google Shape;7520;p57"/>
          <p:cNvGrpSpPr/>
          <p:nvPr/>
        </p:nvGrpSpPr>
        <p:grpSpPr>
          <a:xfrm>
            <a:off x="7938313" y="143950"/>
            <a:ext cx="832134" cy="801381"/>
            <a:chOff x="5366167" y="5516939"/>
            <a:chExt cx="454533" cy="437755"/>
          </a:xfrm>
        </p:grpSpPr>
        <p:sp>
          <p:nvSpPr>
            <p:cNvPr id="7521" name="Google Shape;7521;p57"/>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57"/>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57"/>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57"/>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57"/>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57"/>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57"/>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57"/>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57"/>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57"/>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1" name="Google Shape;7531;p57"/>
          <p:cNvGrpSpPr/>
          <p:nvPr/>
        </p:nvGrpSpPr>
        <p:grpSpPr>
          <a:xfrm>
            <a:off x="638632" y="495519"/>
            <a:ext cx="501586" cy="501610"/>
            <a:chOff x="7233834" y="3898039"/>
            <a:chExt cx="373542" cy="373581"/>
          </a:xfrm>
        </p:grpSpPr>
        <p:sp>
          <p:nvSpPr>
            <p:cNvPr id="7532" name="Google Shape;7532;p57"/>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57"/>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57"/>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57"/>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57"/>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57"/>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57"/>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57"/>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57"/>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57"/>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57"/>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57"/>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57"/>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57"/>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57"/>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57"/>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57"/>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57"/>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50" name="Google Shape;7550;p57"/>
          <p:cNvSpPr txBox="1"/>
          <p:nvPr/>
        </p:nvSpPr>
        <p:spPr>
          <a:xfrm>
            <a:off x="1168702" y="859065"/>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hoàn thiện, ta được đối tượng IFirebaseConfig như sau: </a:t>
            </a:r>
            <a:endParaRPr/>
          </a:p>
        </p:txBody>
      </p:sp>
      <p:sp>
        <p:nvSpPr>
          <p:cNvPr id="7551" name="Google Shape;7551;p57"/>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3:</a:t>
            </a:r>
            <a:endParaRPr/>
          </a:p>
        </p:txBody>
      </p:sp>
      <p:pic>
        <p:nvPicPr>
          <p:cNvPr id="7552" name="Google Shape;7552;p57"/>
          <p:cNvPicPr preferRelativeResize="0"/>
          <p:nvPr/>
        </p:nvPicPr>
        <p:blipFill rotWithShape="1">
          <a:blip r:embed="rId3">
            <a:alphaModFix/>
          </a:blip>
          <a:srcRect b="0" l="0" r="0" t="0"/>
          <a:stretch/>
        </p:blipFill>
        <p:spPr>
          <a:xfrm>
            <a:off x="1144876" y="1399124"/>
            <a:ext cx="7488341" cy="677330"/>
          </a:xfrm>
          <a:prstGeom prst="rect">
            <a:avLst/>
          </a:prstGeom>
          <a:noFill/>
          <a:ln>
            <a:noFill/>
          </a:ln>
        </p:spPr>
      </p:pic>
      <p:sp>
        <p:nvSpPr>
          <p:cNvPr id="7553" name="Google Shape;7553;p57"/>
          <p:cNvSpPr txBox="1"/>
          <p:nvPr/>
        </p:nvSpPr>
        <p:spPr>
          <a:xfrm>
            <a:off x="945708" y="2434015"/>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   Tiếp đến ta khai báo đối tượng IFirebaseClient. </a:t>
            </a:r>
            <a:endParaRPr/>
          </a:p>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   Và cuối cùng, ta truyền đối tượng IFirebaseConfig vào đối tượng IFirebaseClient. Xử lý thêm một chút, nếu kết quả trả về khác Null nghĩa là kết nối thành công, khi đó hiển thị thông báo ra màn hình. </a:t>
            </a:r>
            <a:endParaRPr/>
          </a:p>
        </p:txBody>
      </p:sp>
      <p:grpSp>
        <p:nvGrpSpPr>
          <p:cNvPr id="7554" name="Google Shape;7554;p57"/>
          <p:cNvGrpSpPr/>
          <p:nvPr/>
        </p:nvGrpSpPr>
        <p:grpSpPr>
          <a:xfrm rot="-1027269">
            <a:off x="7089279" y="3868231"/>
            <a:ext cx="1872922" cy="994535"/>
            <a:chOff x="6050093" y="4510918"/>
            <a:chExt cx="871602" cy="462827"/>
          </a:xfrm>
        </p:grpSpPr>
        <p:sp>
          <p:nvSpPr>
            <p:cNvPr id="7555" name="Google Shape;7555;p57"/>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57"/>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57"/>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57"/>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57"/>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57"/>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57"/>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57"/>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57"/>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57"/>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57"/>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57"/>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57"/>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57"/>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57"/>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57"/>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571" name="Google Shape;7571;p57"/>
          <p:cNvPicPr preferRelativeResize="0"/>
          <p:nvPr/>
        </p:nvPicPr>
        <p:blipFill rotWithShape="1">
          <a:blip r:embed="rId4">
            <a:alphaModFix/>
          </a:blip>
          <a:srcRect b="0" l="0" r="0" t="0"/>
          <a:stretch/>
        </p:blipFill>
        <p:spPr>
          <a:xfrm>
            <a:off x="1352928" y="3398725"/>
            <a:ext cx="6362043" cy="159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grpSp>
        <p:nvGrpSpPr>
          <p:cNvPr id="2391" name="Google Shape;2391;p7"/>
          <p:cNvGrpSpPr/>
          <p:nvPr/>
        </p:nvGrpSpPr>
        <p:grpSpPr>
          <a:xfrm>
            <a:off x="1375456" y="1796713"/>
            <a:ext cx="1550072" cy="1550072"/>
            <a:chOff x="530505" y="2179769"/>
            <a:chExt cx="2442212" cy="2442212"/>
          </a:xfrm>
        </p:grpSpPr>
        <p:sp>
          <p:nvSpPr>
            <p:cNvPr id="2392" name="Google Shape;2392;p7"/>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7"/>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7"/>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7"/>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6" name="Google Shape;2396;p7"/>
          <p:cNvSpPr txBox="1"/>
          <p:nvPr>
            <p:ph type="title"/>
          </p:nvPr>
        </p:nvSpPr>
        <p:spPr>
          <a:xfrm>
            <a:off x="2940351" y="2079810"/>
            <a:ext cx="5046651"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Thành phần cơ bản của Web service</a:t>
            </a:r>
            <a:endParaRPr/>
          </a:p>
        </p:txBody>
      </p:sp>
      <p:sp>
        <p:nvSpPr>
          <p:cNvPr id="2397" name="Google Shape;2397;p7"/>
          <p:cNvSpPr txBox="1"/>
          <p:nvPr>
            <p:ph idx="2" type="title"/>
          </p:nvPr>
        </p:nvSpPr>
        <p:spPr>
          <a:xfrm>
            <a:off x="1407702" y="2106474"/>
            <a:ext cx="1380923"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02</a:t>
            </a:r>
            <a:endParaRPr/>
          </a:p>
        </p:txBody>
      </p:sp>
      <p:grpSp>
        <p:nvGrpSpPr>
          <p:cNvPr id="2398" name="Google Shape;2398;p7"/>
          <p:cNvGrpSpPr/>
          <p:nvPr/>
        </p:nvGrpSpPr>
        <p:grpSpPr>
          <a:xfrm rot="-1319439">
            <a:off x="3635463" y="-416054"/>
            <a:ext cx="1996486" cy="1826244"/>
            <a:chOff x="7078965" y="5331432"/>
            <a:chExt cx="404915" cy="370357"/>
          </a:xfrm>
        </p:grpSpPr>
        <p:sp>
          <p:nvSpPr>
            <p:cNvPr id="2399" name="Google Shape;2399;p7"/>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7"/>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7"/>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7"/>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7"/>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7"/>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7"/>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7"/>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7"/>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7"/>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7"/>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7"/>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7"/>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7"/>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7"/>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4" name="Google Shape;2414;p7"/>
          <p:cNvGrpSpPr/>
          <p:nvPr/>
        </p:nvGrpSpPr>
        <p:grpSpPr>
          <a:xfrm rot="-545041">
            <a:off x="5463947" y="3904225"/>
            <a:ext cx="906977" cy="853218"/>
            <a:chOff x="4849812" y="4937475"/>
            <a:chExt cx="398098" cy="374551"/>
          </a:xfrm>
        </p:grpSpPr>
        <p:sp>
          <p:nvSpPr>
            <p:cNvPr id="2415" name="Google Shape;2415;p7"/>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7"/>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7"/>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7"/>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7"/>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7"/>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7"/>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7"/>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7"/>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7"/>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7"/>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7"/>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7"/>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8" name="Google Shape;2428;p7"/>
          <p:cNvGrpSpPr/>
          <p:nvPr/>
        </p:nvGrpSpPr>
        <p:grpSpPr>
          <a:xfrm>
            <a:off x="310809" y="-109565"/>
            <a:ext cx="1127479" cy="1509825"/>
            <a:chOff x="343086" y="2700509"/>
            <a:chExt cx="453294" cy="607014"/>
          </a:xfrm>
        </p:grpSpPr>
        <p:sp>
          <p:nvSpPr>
            <p:cNvPr id="2429" name="Google Shape;2429;p7"/>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7"/>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7"/>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7"/>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7"/>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7"/>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7"/>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7"/>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7"/>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7"/>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7"/>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7"/>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7"/>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7"/>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7"/>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4" name="Google Shape;2444;p7"/>
          <p:cNvGrpSpPr/>
          <p:nvPr/>
        </p:nvGrpSpPr>
        <p:grpSpPr>
          <a:xfrm rot="-626566">
            <a:off x="7127970" y="872902"/>
            <a:ext cx="779334" cy="952470"/>
            <a:chOff x="1562309" y="2509229"/>
            <a:chExt cx="347239" cy="424362"/>
          </a:xfrm>
        </p:grpSpPr>
        <p:sp>
          <p:nvSpPr>
            <p:cNvPr id="2445" name="Google Shape;2445;p7"/>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7"/>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7"/>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7"/>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7"/>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7"/>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7"/>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7"/>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7"/>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7"/>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7"/>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7"/>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7"/>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8" name="Google Shape;2458;p7"/>
          <p:cNvGrpSpPr/>
          <p:nvPr/>
        </p:nvGrpSpPr>
        <p:grpSpPr>
          <a:xfrm rot="1560014">
            <a:off x="2980198" y="3603712"/>
            <a:ext cx="1121187" cy="1132994"/>
            <a:chOff x="4040460" y="135322"/>
            <a:chExt cx="330843" cy="334322"/>
          </a:xfrm>
        </p:grpSpPr>
        <p:sp>
          <p:nvSpPr>
            <p:cNvPr id="2459" name="Google Shape;2459;p7"/>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7"/>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7"/>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7"/>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7"/>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7"/>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7"/>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7"/>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7"/>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7"/>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7"/>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0" name="Google Shape;2470;p7"/>
          <p:cNvGrpSpPr/>
          <p:nvPr/>
        </p:nvGrpSpPr>
        <p:grpSpPr>
          <a:xfrm>
            <a:off x="2303209" y="1360160"/>
            <a:ext cx="446750" cy="307147"/>
            <a:chOff x="5807116" y="-753678"/>
            <a:chExt cx="145806" cy="100240"/>
          </a:xfrm>
        </p:grpSpPr>
        <p:sp>
          <p:nvSpPr>
            <p:cNvPr id="2471" name="Google Shape;2471;p7"/>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7"/>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7"/>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7"/>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5" name="Google Shape;2475;p7"/>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7"/>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7"/>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7"/>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7"/>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7"/>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7"/>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7"/>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7"/>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7"/>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7"/>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7"/>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7"/>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7"/>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7"/>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7"/>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7"/>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7"/>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5" name="Shape 7575"/>
        <p:cNvGrpSpPr/>
        <p:nvPr/>
      </p:nvGrpSpPr>
      <p:grpSpPr>
        <a:xfrm>
          <a:off x="0" y="0"/>
          <a:ext cx="0" cy="0"/>
          <a:chOff x="0" y="0"/>
          <a:chExt cx="0" cy="0"/>
        </a:xfrm>
      </p:grpSpPr>
      <p:grpSp>
        <p:nvGrpSpPr>
          <p:cNvPr id="7576" name="Google Shape;7576;p58"/>
          <p:cNvGrpSpPr/>
          <p:nvPr/>
        </p:nvGrpSpPr>
        <p:grpSpPr>
          <a:xfrm>
            <a:off x="50304" y="3212193"/>
            <a:ext cx="828524" cy="802361"/>
            <a:chOff x="2466160" y="5890180"/>
            <a:chExt cx="446764" cy="432656"/>
          </a:xfrm>
        </p:grpSpPr>
        <p:sp>
          <p:nvSpPr>
            <p:cNvPr id="7577" name="Google Shape;7577;p58"/>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58"/>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58"/>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58"/>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58"/>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58"/>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58"/>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58"/>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58"/>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58"/>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58"/>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58"/>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58"/>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58"/>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1" name="Google Shape;7591;p58"/>
          <p:cNvGrpSpPr/>
          <p:nvPr/>
        </p:nvGrpSpPr>
        <p:grpSpPr>
          <a:xfrm>
            <a:off x="5368236" y="306468"/>
            <a:ext cx="567976" cy="614162"/>
            <a:chOff x="3127056" y="-728177"/>
            <a:chExt cx="193710" cy="209440"/>
          </a:xfrm>
        </p:grpSpPr>
        <p:sp>
          <p:nvSpPr>
            <p:cNvPr id="7592" name="Google Shape;7592;p58"/>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58"/>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58"/>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58"/>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96" name="Google Shape;7596;p58"/>
          <p:cNvSpPr/>
          <p:nvPr/>
        </p:nvSpPr>
        <p:spPr>
          <a:xfrm>
            <a:off x="1975911" y="1290190"/>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58"/>
          <p:cNvSpPr/>
          <p:nvPr/>
        </p:nvSpPr>
        <p:spPr>
          <a:xfrm>
            <a:off x="4941109" y="126290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58"/>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9" name="Google Shape;7599;p58"/>
          <p:cNvGrpSpPr/>
          <p:nvPr/>
        </p:nvGrpSpPr>
        <p:grpSpPr>
          <a:xfrm>
            <a:off x="7938313" y="143950"/>
            <a:ext cx="832134" cy="801381"/>
            <a:chOff x="5366167" y="5516939"/>
            <a:chExt cx="454533" cy="437755"/>
          </a:xfrm>
        </p:grpSpPr>
        <p:sp>
          <p:nvSpPr>
            <p:cNvPr id="7600" name="Google Shape;7600;p58"/>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58"/>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58"/>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58"/>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58"/>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58"/>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58"/>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58"/>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58"/>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58"/>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0" name="Google Shape;7610;p58"/>
          <p:cNvGrpSpPr/>
          <p:nvPr/>
        </p:nvGrpSpPr>
        <p:grpSpPr>
          <a:xfrm>
            <a:off x="638632" y="495519"/>
            <a:ext cx="501586" cy="501610"/>
            <a:chOff x="7233834" y="3898039"/>
            <a:chExt cx="373542" cy="373581"/>
          </a:xfrm>
        </p:grpSpPr>
        <p:sp>
          <p:nvSpPr>
            <p:cNvPr id="7611" name="Google Shape;7611;p58"/>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2" name="Google Shape;7612;p58"/>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58"/>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58"/>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58"/>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58"/>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58"/>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58"/>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58"/>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58"/>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58"/>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58"/>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58"/>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58"/>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58"/>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58"/>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58"/>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58"/>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9" name="Google Shape;7629;p58"/>
          <p:cNvSpPr txBox="1"/>
          <p:nvPr>
            <p:ph type="title"/>
          </p:nvPr>
        </p:nvSpPr>
        <p:spPr>
          <a:xfrm>
            <a:off x="1212647" y="476516"/>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Bước 3:</a:t>
            </a:r>
            <a:endParaRPr/>
          </a:p>
        </p:txBody>
      </p:sp>
      <p:grpSp>
        <p:nvGrpSpPr>
          <p:cNvPr id="7630" name="Google Shape;7630;p58"/>
          <p:cNvGrpSpPr/>
          <p:nvPr/>
        </p:nvGrpSpPr>
        <p:grpSpPr>
          <a:xfrm rot="-1027269">
            <a:off x="7089279" y="3868231"/>
            <a:ext cx="1872922" cy="994535"/>
            <a:chOff x="6050093" y="4510918"/>
            <a:chExt cx="871602" cy="462827"/>
          </a:xfrm>
        </p:grpSpPr>
        <p:sp>
          <p:nvSpPr>
            <p:cNvPr id="7631" name="Google Shape;7631;p58"/>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58"/>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58"/>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58"/>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58"/>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58"/>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58"/>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58"/>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58"/>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58"/>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58"/>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58"/>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58"/>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58"/>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58"/>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p58"/>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47" name="Google Shape;7647;p58"/>
          <p:cNvSpPr txBox="1"/>
          <p:nvPr/>
        </p:nvSpPr>
        <p:spPr>
          <a:xfrm>
            <a:off x="1168702" y="859065"/>
            <a:ext cx="7361423" cy="564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accent4"/>
              </a:buClr>
              <a:buSzPts val="3100"/>
              <a:buFont typeface="Exo Medium"/>
              <a:buNone/>
            </a:pPr>
            <a:r>
              <a:rPr b="0" i="0" lang="vi-VN" sz="1800" u="none" cap="none" strike="noStrike">
                <a:solidFill>
                  <a:schemeClr val="accent4"/>
                </a:solidFill>
                <a:latin typeface="Exo Medium"/>
                <a:ea typeface="Exo Medium"/>
                <a:cs typeface="Exo Medium"/>
                <a:sym typeface="Exo Medium"/>
              </a:rPr>
              <a:t>Sau khi hoàn thành tất cả các bước ta sẽ có kết quả như sau: </a:t>
            </a:r>
            <a:endParaRPr/>
          </a:p>
        </p:txBody>
      </p:sp>
      <p:pic>
        <p:nvPicPr>
          <p:cNvPr id="7648" name="Google Shape;7648;p58"/>
          <p:cNvPicPr preferRelativeResize="0"/>
          <p:nvPr/>
        </p:nvPicPr>
        <p:blipFill rotWithShape="1">
          <a:blip r:embed="rId3">
            <a:alphaModFix/>
          </a:blip>
          <a:srcRect b="6964" l="0" r="0" t="0"/>
          <a:stretch/>
        </p:blipFill>
        <p:spPr>
          <a:xfrm>
            <a:off x="1707355" y="1459349"/>
            <a:ext cx="5871084" cy="307248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2" name="Shape 7652"/>
        <p:cNvGrpSpPr/>
        <p:nvPr/>
      </p:nvGrpSpPr>
      <p:grpSpPr>
        <a:xfrm>
          <a:off x="0" y="0"/>
          <a:ext cx="0" cy="0"/>
          <a:chOff x="0" y="0"/>
          <a:chExt cx="0" cy="0"/>
        </a:xfrm>
      </p:grpSpPr>
      <p:grpSp>
        <p:nvGrpSpPr>
          <p:cNvPr id="7653" name="Google Shape;7653;p59"/>
          <p:cNvGrpSpPr/>
          <p:nvPr/>
        </p:nvGrpSpPr>
        <p:grpSpPr>
          <a:xfrm>
            <a:off x="-301561" y="3538881"/>
            <a:ext cx="1597537" cy="1458914"/>
            <a:chOff x="1792007" y="2646028"/>
            <a:chExt cx="552055" cy="504152"/>
          </a:xfrm>
        </p:grpSpPr>
        <p:sp>
          <p:nvSpPr>
            <p:cNvPr id="7654" name="Google Shape;7654;p59"/>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59"/>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59"/>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59"/>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59"/>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59"/>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59"/>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p59"/>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p59"/>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59"/>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59"/>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5" name="Google Shape;7665;p59"/>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59"/>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59"/>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8" name="Google Shape;7668;p59"/>
          <p:cNvGrpSpPr/>
          <p:nvPr/>
        </p:nvGrpSpPr>
        <p:grpSpPr>
          <a:xfrm rot="829705">
            <a:off x="7820965" y="70912"/>
            <a:ext cx="1101407" cy="1020196"/>
            <a:chOff x="396852" y="3850761"/>
            <a:chExt cx="745337" cy="690380"/>
          </a:xfrm>
        </p:grpSpPr>
        <p:sp>
          <p:nvSpPr>
            <p:cNvPr id="7669" name="Google Shape;7669;p59"/>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59"/>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p59"/>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59"/>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59"/>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59"/>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59"/>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59"/>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59"/>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59"/>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59"/>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59"/>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59"/>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59"/>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59"/>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59"/>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5" name="Google Shape;7685;p59"/>
          <p:cNvGrpSpPr/>
          <p:nvPr/>
        </p:nvGrpSpPr>
        <p:grpSpPr>
          <a:xfrm>
            <a:off x="1698947" y="241548"/>
            <a:ext cx="759889" cy="731839"/>
            <a:chOff x="5366167" y="5516939"/>
            <a:chExt cx="454533" cy="437755"/>
          </a:xfrm>
        </p:grpSpPr>
        <p:sp>
          <p:nvSpPr>
            <p:cNvPr id="7686" name="Google Shape;7686;p59"/>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59"/>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59"/>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59"/>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59"/>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59"/>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59"/>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59"/>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59"/>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59"/>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6" name="Google Shape;7696;p59"/>
          <p:cNvSpPr/>
          <p:nvPr/>
        </p:nvSpPr>
        <p:spPr>
          <a:xfrm>
            <a:off x="6709650" y="27191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59"/>
          <p:cNvSpPr/>
          <p:nvPr/>
        </p:nvSpPr>
        <p:spPr>
          <a:xfrm>
            <a:off x="691271" y="1703138"/>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59"/>
          <p:cNvSpPr/>
          <p:nvPr/>
        </p:nvSpPr>
        <p:spPr>
          <a:xfrm>
            <a:off x="6966521" y="60256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59"/>
          <p:cNvSpPr/>
          <p:nvPr/>
        </p:nvSpPr>
        <p:spPr>
          <a:xfrm>
            <a:off x="8314211" y="4276315"/>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0" name="Google Shape;7700;p59"/>
          <p:cNvSpPr/>
          <p:nvPr/>
        </p:nvSpPr>
        <p:spPr>
          <a:xfrm>
            <a:off x="2202791" y="1841397"/>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1" name="Google Shape;7701;p59"/>
          <p:cNvSpPr/>
          <p:nvPr/>
        </p:nvSpPr>
        <p:spPr>
          <a:xfrm>
            <a:off x="7793424" y="246568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59"/>
          <p:cNvSpPr/>
          <p:nvPr/>
        </p:nvSpPr>
        <p:spPr>
          <a:xfrm>
            <a:off x="1881414" y="3479897"/>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59"/>
          <p:cNvSpPr/>
          <p:nvPr/>
        </p:nvSpPr>
        <p:spPr>
          <a:xfrm>
            <a:off x="7207727" y="383681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59"/>
          <p:cNvSpPr/>
          <p:nvPr/>
        </p:nvSpPr>
        <p:spPr>
          <a:xfrm>
            <a:off x="8045539" y="1058359"/>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59"/>
          <p:cNvSpPr/>
          <p:nvPr/>
        </p:nvSpPr>
        <p:spPr>
          <a:xfrm>
            <a:off x="1327420" y="2465683"/>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06" name="Google Shape;7706;p59"/>
          <p:cNvGrpSpPr/>
          <p:nvPr/>
        </p:nvGrpSpPr>
        <p:grpSpPr>
          <a:xfrm>
            <a:off x="764831" y="1277687"/>
            <a:ext cx="3040847" cy="2087828"/>
            <a:chOff x="2791620" y="683440"/>
            <a:chExt cx="3560770" cy="2444804"/>
          </a:xfrm>
        </p:grpSpPr>
        <p:grpSp>
          <p:nvGrpSpPr>
            <p:cNvPr id="7707" name="Google Shape;7707;p59"/>
            <p:cNvGrpSpPr/>
            <p:nvPr/>
          </p:nvGrpSpPr>
          <p:grpSpPr>
            <a:xfrm>
              <a:off x="2791620" y="683440"/>
              <a:ext cx="3560770" cy="2444804"/>
              <a:chOff x="1669418" y="1345915"/>
              <a:chExt cx="4461000" cy="3062896"/>
            </a:xfrm>
          </p:grpSpPr>
          <p:sp>
            <p:nvSpPr>
              <p:cNvPr id="7708" name="Google Shape;7708;p59"/>
              <p:cNvSpPr/>
              <p:nvPr/>
            </p:nvSpPr>
            <p:spPr>
              <a:xfrm>
                <a:off x="1669418" y="1345915"/>
                <a:ext cx="4461000" cy="2544300"/>
              </a:xfrm>
              <a:prstGeom prst="roundRect">
                <a:avLst>
                  <a:gd fmla="val 3857" name="adj"/>
                </a:avLst>
              </a:prstGeom>
              <a:solidFill>
                <a:srgbClr val="2035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59"/>
              <p:cNvSpPr/>
              <p:nvPr/>
            </p:nvSpPr>
            <p:spPr>
              <a:xfrm>
                <a:off x="3136306" y="3890163"/>
                <a:ext cx="1523257"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03560"/>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710" name="Google Shape;7710;p59"/>
              <p:cNvCxnSpPr/>
              <p:nvPr/>
            </p:nvCxnSpPr>
            <p:spPr>
              <a:xfrm>
                <a:off x="3152769" y="4359730"/>
                <a:ext cx="1501200" cy="0"/>
              </a:xfrm>
              <a:prstGeom prst="straightConnector1">
                <a:avLst/>
              </a:prstGeom>
              <a:noFill/>
              <a:ln cap="flat" cmpd="sng" w="9525">
                <a:solidFill>
                  <a:schemeClr val="dk2"/>
                </a:solidFill>
                <a:prstDash val="solid"/>
                <a:round/>
                <a:headEnd len="sm" w="sm" type="none"/>
                <a:tailEnd len="sm" w="sm" type="none"/>
              </a:ln>
            </p:spPr>
          </p:cxnSp>
        </p:grpSp>
        <p:pic>
          <p:nvPicPr>
            <p:cNvPr id="7711" name="Google Shape;7711;p59"/>
            <p:cNvPicPr preferRelativeResize="0"/>
            <p:nvPr/>
          </p:nvPicPr>
          <p:blipFill rotWithShape="1">
            <a:blip r:embed="rId3">
              <a:alphaModFix/>
            </a:blip>
            <a:srcRect b="0" l="0" r="0" t="0"/>
            <a:stretch/>
          </p:blipFill>
          <p:spPr>
            <a:xfrm>
              <a:off x="2896884" y="768368"/>
              <a:ext cx="3313127" cy="1863634"/>
            </a:xfrm>
            <a:prstGeom prst="rect">
              <a:avLst/>
            </a:prstGeom>
            <a:noFill/>
            <a:ln cap="flat" cmpd="sng" w="9525">
              <a:solidFill>
                <a:srgbClr val="FBE594"/>
              </a:solidFill>
              <a:prstDash val="solid"/>
              <a:round/>
              <a:headEnd len="sm" w="sm" type="none"/>
              <a:tailEnd len="sm" w="sm" type="none"/>
            </a:ln>
          </p:spPr>
        </p:pic>
      </p:grpSp>
      <p:sp>
        <p:nvSpPr>
          <p:cNvPr id="7712" name="Google Shape;7712;p59"/>
          <p:cNvSpPr txBox="1"/>
          <p:nvPr/>
        </p:nvSpPr>
        <p:spPr>
          <a:xfrm>
            <a:off x="4679126" y="1232320"/>
            <a:ext cx="3996157" cy="188509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100"/>
              <a:buFont typeface="Exo Medium"/>
              <a:buNone/>
            </a:pPr>
            <a:r>
              <a:rPr b="0" i="0" lang="vi-VN" sz="5400" u="none" cap="none" strike="noStrike">
                <a:solidFill>
                  <a:schemeClr val="dk1"/>
                </a:solidFill>
                <a:latin typeface="Exo Medium"/>
                <a:ea typeface="Exo Medium"/>
                <a:cs typeface="Exo Medium"/>
                <a:sym typeface="Exo Medium"/>
              </a:rPr>
              <a:t>Thanks for listening!</a:t>
            </a:r>
            <a:endParaRPr b="0" i="0" sz="5400" u="none" cap="none" strike="noStrike">
              <a:solidFill>
                <a:schemeClr val="dk1"/>
              </a:solidFill>
              <a:latin typeface="Exo Medium"/>
              <a:ea typeface="Exo Medium"/>
              <a:cs typeface="Exo Medium"/>
              <a:sym typeface="Exo Medium"/>
            </a:endParaRPr>
          </a:p>
        </p:txBody>
      </p:sp>
      <p:grpSp>
        <p:nvGrpSpPr>
          <p:cNvPr id="7713" name="Google Shape;7713;p59"/>
          <p:cNvGrpSpPr/>
          <p:nvPr/>
        </p:nvGrpSpPr>
        <p:grpSpPr>
          <a:xfrm>
            <a:off x="3508873" y="2791036"/>
            <a:ext cx="816807" cy="610899"/>
            <a:chOff x="574023" y="2653178"/>
            <a:chExt cx="667453" cy="499196"/>
          </a:xfrm>
        </p:grpSpPr>
        <p:sp>
          <p:nvSpPr>
            <p:cNvPr id="7714" name="Google Shape;7714;p59"/>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p59"/>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p59"/>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59"/>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59"/>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p59"/>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59"/>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59"/>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59"/>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p59"/>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59"/>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59"/>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59"/>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59"/>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59"/>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59"/>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59"/>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p59"/>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59"/>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59"/>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59"/>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5" name="Google Shape;7735;p59"/>
          <p:cNvGrpSpPr/>
          <p:nvPr/>
        </p:nvGrpSpPr>
        <p:grpSpPr>
          <a:xfrm>
            <a:off x="7714068" y="2325420"/>
            <a:ext cx="530550" cy="530575"/>
            <a:chOff x="7233834" y="3898039"/>
            <a:chExt cx="373542" cy="373581"/>
          </a:xfrm>
        </p:grpSpPr>
        <p:sp>
          <p:nvSpPr>
            <p:cNvPr id="7736" name="Google Shape;7736;p59"/>
            <p:cNvSpPr/>
            <p:nvPr/>
          </p:nvSpPr>
          <p:spPr>
            <a:xfrm>
              <a:off x="7239250" y="3903533"/>
              <a:ext cx="362672" cy="362711"/>
            </a:xfrm>
            <a:custGeom>
              <a:rect b="b" l="l" r="r" t="t"/>
              <a:pathLst>
                <a:path extrusionOk="0" h="9376" w="9375">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59"/>
            <p:cNvSpPr/>
            <p:nvPr/>
          </p:nvSpPr>
          <p:spPr>
            <a:xfrm>
              <a:off x="7239250" y="3930806"/>
              <a:ext cx="335399" cy="335399"/>
            </a:xfrm>
            <a:custGeom>
              <a:rect b="b" l="l" r="r" t="t"/>
              <a:pathLst>
                <a:path extrusionOk="0" h="8670" w="867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59"/>
            <p:cNvSpPr/>
            <p:nvPr/>
          </p:nvSpPr>
          <p:spPr>
            <a:xfrm>
              <a:off x="7347375" y="3966667"/>
              <a:ext cx="39497" cy="31490"/>
            </a:xfrm>
            <a:custGeom>
              <a:rect b="b" l="l" r="r" t="t"/>
              <a:pathLst>
                <a:path extrusionOk="0" h="814" w="1021">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59"/>
            <p:cNvSpPr/>
            <p:nvPr/>
          </p:nvSpPr>
          <p:spPr>
            <a:xfrm>
              <a:off x="7454261" y="3966667"/>
              <a:ext cx="39497" cy="31490"/>
            </a:xfrm>
            <a:custGeom>
              <a:rect b="b" l="l" r="r" t="t"/>
              <a:pathLst>
                <a:path extrusionOk="0" h="814" w="1021">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59"/>
            <p:cNvSpPr/>
            <p:nvPr/>
          </p:nvSpPr>
          <p:spPr>
            <a:xfrm>
              <a:off x="7362307" y="3956415"/>
              <a:ext cx="32611" cy="15629"/>
            </a:xfrm>
            <a:custGeom>
              <a:rect b="b" l="l" r="r" t="t"/>
              <a:pathLst>
                <a:path extrusionOk="0" h="404" w="843">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59"/>
            <p:cNvSpPr/>
            <p:nvPr/>
          </p:nvSpPr>
          <p:spPr>
            <a:xfrm>
              <a:off x="7446253" y="3956415"/>
              <a:ext cx="32573" cy="15629"/>
            </a:xfrm>
            <a:custGeom>
              <a:rect b="b" l="l" r="r" t="t"/>
              <a:pathLst>
                <a:path extrusionOk="0" h="404" w="842">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59"/>
            <p:cNvSpPr/>
            <p:nvPr/>
          </p:nvSpPr>
          <p:spPr>
            <a:xfrm>
              <a:off x="7412713" y="3967363"/>
              <a:ext cx="15745" cy="16789"/>
            </a:xfrm>
            <a:custGeom>
              <a:rect b="b" l="l" r="r" t="t"/>
              <a:pathLst>
                <a:path extrusionOk="0" h="434" w="407">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59"/>
            <p:cNvSpPr/>
            <p:nvPr/>
          </p:nvSpPr>
          <p:spPr>
            <a:xfrm>
              <a:off x="7305866" y="4110381"/>
              <a:ext cx="58376" cy="58414"/>
            </a:xfrm>
            <a:custGeom>
              <a:rect b="b" l="l" r="r" t="t"/>
              <a:pathLst>
                <a:path extrusionOk="0" h="1510" w="1509">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59"/>
            <p:cNvSpPr/>
            <p:nvPr/>
          </p:nvSpPr>
          <p:spPr>
            <a:xfrm>
              <a:off x="7356930" y="4197964"/>
              <a:ext cx="29207" cy="29207"/>
            </a:xfrm>
            <a:custGeom>
              <a:rect b="b" l="l" r="r" t="t"/>
              <a:pathLst>
                <a:path extrusionOk="0" h="755" w="755">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59"/>
            <p:cNvSpPr/>
            <p:nvPr/>
          </p:nvSpPr>
          <p:spPr>
            <a:xfrm>
              <a:off x="7440644" y="4028679"/>
              <a:ext cx="43791" cy="43791"/>
            </a:xfrm>
            <a:custGeom>
              <a:rect b="b" l="l" r="r" t="t"/>
              <a:pathLst>
                <a:path extrusionOk="0" h="1132" w="1132">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p59"/>
            <p:cNvSpPr/>
            <p:nvPr/>
          </p:nvSpPr>
          <p:spPr>
            <a:xfrm>
              <a:off x="7508846" y="4120594"/>
              <a:ext cx="29207" cy="29246"/>
            </a:xfrm>
            <a:custGeom>
              <a:rect b="b" l="l" r="r" t="t"/>
              <a:pathLst>
                <a:path extrusionOk="0" h="756" w="755">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7" name="Google Shape;7747;p59"/>
            <p:cNvSpPr/>
            <p:nvPr/>
          </p:nvSpPr>
          <p:spPr>
            <a:xfrm>
              <a:off x="7431205" y="4156339"/>
              <a:ext cx="72960" cy="73037"/>
            </a:xfrm>
            <a:custGeom>
              <a:rect b="b" l="l" r="r" t="t"/>
              <a:pathLst>
                <a:path extrusionOk="0" h="1888" w="1886">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59"/>
            <p:cNvSpPr/>
            <p:nvPr/>
          </p:nvSpPr>
          <p:spPr>
            <a:xfrm>
              <a:off x="7233834" y="3898039"/>
              <a:ext cx="373542" cy="373581"/>
            </a:xfrm>
            <a:custGeom>
              <a:rect b="b" l="l" r="r" t="t"/>
              <a:pathLst>
                <a:path extrusionOk="0" h="9657" w="9656">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59"/>
            <p:cNvSpPr/>
            <p:nvPr/>
          </p:nvSpPr>
          <p:spPr>
            <a:xfrm>
              <a:off x="7300372" y="4104966"/>
              <a:ext cx="69324" cy="69324"/>
            </a:xfrm>
            <a:custGeom>
              <a:rect b="b" l="l" r="r" t="t"/>
              <a:pathLst>
                <a:path extrusionOk="0" h="1792" w="1792">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59"/>
            <p:cNvSpPr/>
            <p:nvPr/>
          </p:nvSpPr>
          <p:spPr>
            <a:xfrm>
              <a:off x="7351436" y="4192510"/>
              <a:ext cx="40155" cy="40116"/>
            </a:xfrm>
            <a:custGeom>
              <a:rect b="b" l="l" r="r" t="t"/>
              <a:pathLst>
                <a:path extrusionOk="0" h="1037" w="1038">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59"/>
            <p:cNvSpPr/>
            <p:nvPr/>
          </p:nvSpPr>
          <p:spPr>
            <a:xfrm>
              <a:off x="7435151" y="4023224"/>
              <a:ext cx="54739" cy="54739"/>
            </a:xfrm>
            <a:custGeom>
              <a:rect b="b" l="l" r="r" t="t"/>
              <a:pathLst>
                <a:path extrusionOk="0" h="1415" w="1415">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59"/>
            <p:cNvSpPr/>
            <p:nvPr/>
          </p:nvSpPr>
          <p:spPr>
            <a:xfrm>
              <a:off x="7503430" y="4115178"/>
              <a:ext cx="40116" cy="40116"/>
            </a:xfrm>
            <a:custGeom>
              <a:rect b="b" l="l" r="r" t="t"/>
              <a:pathLst>
                <a:path extrusionOk="0" h="1037" w="1037">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59"/>
            <p:cNvSpPr/>
            <p:nvPr/>
          </p:nvSpPr>
          <p:spPr>
            <a:xfrm>
              <a:off x="7425712" y="4150846"/>
              <a:ext cx="83946" cy="83946"/>
            </a:xfrm>
            <a:custGeom>
              <a:rect b="b" l="l" r="r" t="t"/>
              <a:pathLst>
                <a:path extrusionOk="0" h="2170" w="217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4" name="Google Shape;7754;p59"/>
          <p:cNvGrpSpPr/>
          <p:nvPr/>
        </p:nvGrpSpPr>
        <p:grpSpPr>
          <a:xfrm rot="-1027269">
            <a:off x="7611403" y="4244111"/>
            <a:ext cx="1872922" cy="994535"/>
            <a:chOff x="6050093" y="4510918"/>
            <a:chExt cx="871602" cy="462827"/>
          </a:xfrm>
        </p:grpSpPr>
        <p:sp>
          <p:nvSpPr>
            <p:cNvPr id="7755" name="Google Shape;7755;p59"/>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59"/>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59"/>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59"/>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59"/>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p59"/>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p59"/>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59"/>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59"/>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59"/>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59"/>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59"/>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59"/>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59"/>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59"/>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59"/>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1" name="Google Shape;7771;p59"/>
          <p:cNvGrpSpPr/>
          <p:nvPr/>
        </p:nvGrpSpPr>
        <p:grpSpPr>
          <a:xfrm>
            <a:off x="3899583" y="3920955"/>
            <a:ext cx="825895" cy="1105970"/>
            <a:chOff x="343086" y="2700509"/>
            <a:chExt cx="453294" cy="607014"/>
          </a:xfrm>
        </p:grpSpPr>
        <p:sp>
          <p:nvSpPr>
            <p:cNvPr id="7772" name="Google Shape;7772;p59"/>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59"/>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59"/>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59"/>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59"/>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59"/>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59"/>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59"/>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59"/>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59"/>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2" name="Google Shape;7782;p59"/>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59"/>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59"/>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59"/>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59"/>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87" name="Google Shape;7787;p59"/>
          <p:cNvSpPr/>
          <p:nvPr/>
        </p:nvSpPr>
        <p:spPr>
          <a:xfrm>
            <a:off x="4497374" y="1277748"/>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59"/>
          <p:cNvSpPr/>
          <p:nvPr/>
        </p:nvSpPr>
        <p:spPr>
          <a:xfrm>
            <a:off x="7023964" y="280880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grpSp>
        <p:nvGrpSpPr>
          <p:cNvPr id="2497" name="Google Shape;2497;p8"/>
          <p:cNvGrpSpPr/>
          <p:nvPr/>
        </p:nvGrpSpPr>
        <p:grpSpPr>
          <a:xfrm>
            <a:off x="-74403" y="4195000"/>
            <a:ext cx="828524" cy="802361"/>
            <a:chOff x="2466160" y="5890180"/>
            <a:chExt cx="446764" cy="432656"/>
          </a:xfrm>
        </p:grpSpPr>
        <p:sp>
          <p:nvSpPr>
            <p:cNvPr id="2498" name="Google Shape;2498;p8"/>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8"/>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8"/>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8"/>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8"/>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8"/>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8"/>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8"/>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8"/>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8"/>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8"/>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8"/>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8"/>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8"/>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2" name="Google Shape;2512;p8"/>
          <p:cNvGrpSpPr/>
          <p:nvPr/>
        </p:nvGrpSpPr>
        <p:grpSpPr>
          <a:xfrm rot="-1027269">
            <a:off x="7089279" y="3868231"/>
            <a:ext cx="1872922" cy="994535"/>
            <a:chOff x="6050093" y="4510918"/>
            <a:chExt cx="871602" cy="462827"/>
          </a:xfrm>
        </p:grpSpPr>
        <p:sp>
          <p:nvSpPr>
            <p:cNvPr id="2513" name="Google Shape;2513;p8"/>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8"/>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8"/>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8"/>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8"/>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8"/>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8"/>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8"/>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8"/>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8"/>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8"/>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8"/>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8"/>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8"/>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8"/>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8"/>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9" name="Google Shape;2529;p8"/>
          <p:cNvGrpSpPr/>
          <p:nvPr/>
        </p:nvGrpSpPr>
        <p:grpSpPr>
          <a:xfrm>
            <a:off x="4091892" y="4106002"/>
            <a:ext cx="1035689" cy="1391890"/>
            <a:chOff x="5631708" y="678274"/>
            <a:chExt cx="362636" cy="487374"/>
          </a:xfrm>
        </p:grpSpPr>
        <p:sp>
          <p:nvSpPr>
            <p:cNvPr id="2530" name="Google Shape;2530;p8"/>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8"/>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8"/>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8"/>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8"/>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8"/>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8"/>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8"/>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8"/>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8"/>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8"/>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8"/>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2" name="Google Shape;2542;p8"/>
          <p:cNvGrpSpPr/>
          <p:nvPr/>
        </p:nvGrpSpPr>
        <p:grpSpPr>
          <a:xfrm>
            <a:off x="8417329" y="1492541"/>
            <a:ext cx="567976" cy="614162"/>
            <a:chOff x="3127056" y="-728177"/>
            <a:chExt cx="193710" cy="209440"/>
          </a:xfrm>
        </p:grpSpPr>
        <p:sp>
          <p:nvSpPr>
            <p:cNvPr id="2543" name="Google Shape;2543;p8"/>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8"/>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8"/>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8"/>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7" name="Google Shape;2547;p8"/>
          <p:cNvSpPr txBox="1"/>
          <p:nvPr>
            <p:ph type="title"/>
          </p:nvPr>
        </p:nvSpPr>
        <p:spPr>
          <a:xfrm>
            <a:off x="745437"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vi-VN"/>
              <a:t>Thành phần cơ bản của  Web service </a:t>
            </a:r>
            <a:endParaRPr/>
          </a:p>
        </p:txBody>
      </p:sp>
      <p:sp>
        <p:nvSpPr>
          <p:cNvPr id="2548" name="Google Shape;2548;p8"/>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8"/>
          <p:cNvSpPr/>
          <p:nvPr/>
        </p:nvSpPr>
        <p:spPr>
          <a:xfrm>
            <a:off x="3416623" y="21883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8"/>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8"/>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8"/>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8"/>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8"/>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8"/>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8"/>
          <p:cNvSpPr/>
          <p:nvPr/>
        </p:nvSpPr>
        <p:spPr>
          <a:xfrm>
            <a:off x="4571989" y="2658310"/>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8"/>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8" name="Google Shape;2558;p8"/>
          <p:cNvGrpSpPr/>
          <p:nvPr/>
        </p:nvGrpSpPr>
        <p:grpSpPr>
          <a:xfrm>
            <a:off x="7927112" y="98194"/>
            <a:ext cx="994474" cy="957721"/>
            <a:chOff x="5366167" y="5516939"/>
            <a:chExt cx="454533" cy="437755"/>
          </a:xfrm>
        </p:grpSpPr>
        <p:sp>
          <p:nvSpPr>
            <p:cNvPr id="2559" name="Google Shape;2559;p8"/>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8"/>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8"/>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8"/>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8"/>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8"/>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8"/>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8"/>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8"/>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8"/>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9" name="Google Shape;2569;p8"/>
          <p:cNvGrpSpPr/>
          <p:nvPr/>
        </p:nvGrpSpPr>
        <p:grpSpPr>
          <a:xfrm>
            <a:off x="265401" y="578785"/>
            <a:ext cx="453851" cy="411916"/>
            <a:chOff x="2345588" y="3008044"/>
            <a:chExt cx="250194" cy="227076"/>
          </a:xfrm>
        </p:grpSpPr>
        <p:sp>
          <p:nvSpPr>
            <p:cNvPr id="2570" name="Google Shape;2570;p8"/>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8"/>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8"/>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8"/>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8"/>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8"/>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8"/>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8"/>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8" name="Google Shape;2578;p8"/>
          <p:cNvSpPr txBox="1"/>
          <p:nvPr/>
        </p:nvSpPr>
        <p:spPr>
          <a:xfrm>
            <a:off x="858475" y="1213625"/>
            <a:ext cx="7339500" cy="2267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 Bao gồm:</a:t>
            </a:r>
            <a:endParaRPr b="0" i="0" sz="1800" u="none" cap="none" strike="noStrike">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800">
                <a:solidFill>
                  <a:schemeClr val="dk1"/>
                </a:solidFill>
                <a:latin typeface="Barlow"/>
                <a:ea typeface="Barlow"/>
                <a:cs typeface="Barlow"/>
                <a:sym typeface="Barlow"/>
              </a:rPr>
              <a:t>-</a:t>
            </a:r>
            <a:r>
              <a:rPr b="0" i="0" lang="vi-VN" sz="1800" u="none" cap="none" strike="noStrike">
                <a:solidFill>
                  <a:schemeClr val="dk1"/>
                </a:solidFill>
                <a:latin typeface="Barlow"/>
                <a:ea typeface="Barlow"/>
                <a:cs typeface="Barlow"/>
                <a:sym typeface="Barlow"/>
              </a:rPr>
              <a:t> </a:t>
            </a:r>
            <a:r>
              <a:rPr b="1" i="0" lang="vi-VN" sz="1800" u="none" cap="none" strike="noStrike">
                <a:solidFill>
                  <a:schemeClr val="dk1"/>
                </a:solidFill>
                <a:latin typeface="Barlow"/>
                <a:ea typeface="Barlow"/>
                <a:cs typeface="Barlow"/>
                <a:sym typeface="Barlow"/>
              </a:rPr>
              <a:t>SOAP</a:t>
            </a:r>
            <a:r>
              <a:rPr b="0" i="0" lang="vi-VN" sz="1800" u="none" cap="none" strike="noStrike">
                <a:solidFill>
                  <a:schemeClr val="dk1"/>
                </a:solidFill>
                <a:latin typeface="Barlow"/>
                <a:ea typeface="Barlow"/>
                <a:cs typeface="Barlow"/>
                <a:sym typeface="Barlow"/>
              </a:rPr>
              <a:t> (Simple Object Access Protocol) để truy cập đối tượng đơn giản.</a:t>
            </a:r>
            <a:endParaRPr sz="18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b="0" i="0" lang="vi-VN" sz="1800" u="none" cap="none" strike="noStrike">
                <a:solidFill>
                  <a:schemeClr val="dk1"/>
                </a:solidFill>
                <a:latin typeface="Barlow"/>
                <a:ea typeface="Barlow"/>
                <a:cs typeface="Barlow"/>
                <a:sym typeface="Barlow"/>
              </a:rPr>
              <a:t>- </a:t>
            </a:r>
            <a:r>
              <a:rPr b="1" i="0" lang="vi-VN" sz="1800" u="none" cap="none" strike="noStrike">
                <a:solidFill>
                  <a:schemeClr val="dk1"/>
                </a:solidFill>
                <a:latin typeface="Barlow"/>
                <a:ea typeface="Barlow"/>
                <a:cs typeface="Barlow"/>
                <a:sym typeface="Barlow"/>
              </a:rPr>
              <a:t>UDDI</a:t>
            </a:r>
            <a:r>
              <a:rPr b="0" i="0" lang="vi-VN" sz="1800" u="none" cap="none" strike="noStrike">
                <a:solidFill>
                  <a:schemeClr val="dk1"/>
                </a:solidFill>
                <a:latin typeface="Barlow"/>
                <a:ea typeface="Barlow"/>
                <a:cs typeface="Barlow"/>
                <a:sym typeface="Barlow"/>
              </a:rPr>
              <a:t> (Universal Description, Discovery and Integration) để mô tả, xuất bản và tìm kiếm các dịch vụ web.</a:t>
            </a:r>
            <a:endParaRPr sz="1800">
              <a:solidFill>
                <a:schemeClr val="dk1"/>
              </a:solidFill>
              <a:latin typeface="Barlow"/>
              <a:ea typeface="Barlow"/>
              <a:cs typeface="Barlow"/>
              <a:sym typeface="Barlow"/>
            </a:endParaRPr>
          </a:p>
          <a:p>
            <a:pPr indent="0" lvl="0" marL="0" marR="0" rtl="0" algn="just">
              <a:lnSpc>
                <a:spcPct val="100000"/>
              </a:lnSpc>
              <a:spcBef>
                <a:spcPts val="0"/>
              </a:spcBef>
              <a:spcAft>
                <a:spcPts val="0"/>
              </a:spcAft>
              <a:buClr>
                <a:schemeClr val="dk1"/>
              </a:buClr>
              <a:buSzPts val="1400"/>
              <a:buFont typeface="Barlow"/>
              <a:buNone/>
            </a:pPr>
            <a:r>
              <a:rPr lang="vi-VN" sz="1800">
                <a:solidFill>
                  <a:schemeClr val="dk1"/>
                </a:solidFill>
                <a:latin typeface="Barlow"/>
                <a:ea typeface="Barlow"/>
                <a:cs typeface="Barlow"/>
                <a:sym typeface="Barlow"/>
              </a:rPr>
              <a:t>- </a:t>
            </a:r>
            <a:r>
              <a:rPr b="1" i="0" lang="vi-VN" sz="1800" u="none" cap="none" strike="noStrike">
                <a:solidFill>
                  <a:schemeClr val="dk1"/>
                </a:solidFill>
                <a:latin typeface="Barlow"/>
                <a:ea typeface="Barlow"/>
                <a:cs typeface="Barlow"/>
                <a:sym typeface="Barlow"/>
              </a:rPr>
              <a:t>WSDL </a:t>
            </a:r>
            <a:r>
              <a:rPr b="0" i="0" lang="vi-VN" sz="1800" u="none" cap="none" strike="noStrike">
                <a:solidFill>
                  <a:schemeClr val="dk1"/>
                </a:solidFill>
                <a:latin typeface="Barlow"/>
                <a:ea typeface="Barlow"/>
                <a:cs typeface="Barlow"/>
                <a:sym typeface="Barlow"/>
              </a:rPr>
              <a:t>(Web Services Description Language) để định nghĩa các dịch vụ web và cách truy cập chúng.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grpSp>
        <p:nvGrpSpPr>
          <p:cNvPr id="2583" name="Google Shape;2583;p9"/>
          <p:cNvGrpSpPr/>
          <p:nvPr/>
        </p:nvGrpSpPr>
        <p:grpSpPr>
          <a:xfrm>
            <a:off x="1375456" y="1796713"/>
            <a:ext cx="1550072" cy="1550072"/>
            <a:chOff x="530505" y="2179769"/>
            <a:chExt cx="2442212" cy="2442212"/>
          </a:xfrm>
        </p:grpSpPr>
        <p:sp>
          <p:nvSpPr>
            <p:cNvPr id="2584" name="Google Shape;2584;p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8" name="Google Shape;2588;p9"/>
          <p:cNvSpPr txBox="1"/>
          <p:nvPr>
            <p:ph type="title"/>
          </p:nvPr>
        </p:nvSpPr>
        <p:spPr>
          <a:xfrm>
            <a:off x="3010526" y="2037085"/>
            <a:ext cx="349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VN"/>
              <a:t>Ưu điểm của Web service</a:t>
            </a:r>
            <a:endParaRPr/>
          </a:p>
        </p:txBody>
      </p:sp>
      <p:sp>
        <p:nvSpPr>
          <p:cNvPr id="2589" name="Google Shape;2589;p9"/>
          <p:cNvSpPr txBox="1"/>
          <p:nvPr>
            <p:ph idx="2" type="title"/>
          </p:nvPr>
        </p:nvSpPr>
        <p:spPr>
          <a:xfrm>
            <a:off x="1407702" y="2106474"/>
            <a:ext cx="1380923"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vi-VN"/>
              <a:t>03</a:t>
            </a:r>
            <a:endParaRPr/>
          </a:p>
        </p:txBody>
      </p:sp>
      <p:grpSp>
        <p:nvGrpSpPr>
          <p:cNvPr id="2590" name="Google Shape;2590;p9"/>
          <p:cNvGrpSpPr/>
          <p:nvPr/>
        </p:nvGrpSpPr>
        <p:grpSpPr>
          <a:xfrm rot="-1319439">
            <a:off x="3635463" y="-416054"/>
            <a:ext cx="1996486" cy="1826244"/>
            <a:chOff x="7078965" y="5331432"/>
            <a:chExt cx="404915" cy="370357"/>
          </a:xfrm>
        </p:grpSpPr>
        <p:sp>
          <p:nvSpPr>
            <p:cNvPr id="2591" name="Google Shape;2591;p9"/>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9"/>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9"/>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9"/>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9"/>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9"/>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9"/>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9"/>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9"/>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9"/>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9"/>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9"/>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9"/>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9"/>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9"/>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6" name="Google Shape;2606;p9"/>
          <p:cNvGrpSpPr/>
          <p:nvPr/>
        </p:nvGrpSpPr>
        <p:grpSpPr>
          <a:xfrm rot="-545041">
            <a:off x="5463947" y="3904225"/>
            <a:ext cx="906977" cy="853218"/>
            <a:chOff x="4849812" y="4937475"/>
            <a:chExt cx="398098" cy="374551"/>
          </a:xfrm>
        </p:grpSpPr>
        <p:sp>
          <p:nvSpPr>
            <p:cNvPr id="2607" name="Google Shape;2607;p9"/>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9"/>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9"/>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9"/>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9"/>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9"/>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9"/>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9"/>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9"/>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9"/>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9"/>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9"/>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9"/>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0" name="Google Shape;2620;p9"/>
          <p:cNvGrpSpPr/>
          <p:nvPr/>
        </p:nvGrpSpPr>
        <p:grpSpPr>
          <a:xfrm>
            <a:off x="310809" y="-109565"/>
            <a:ext cx="1127479" cy="1509825"/>
            <a:chOff x="343086" y="2700509"/>
            <a:chExt cx="453294" cy="607014"/>
          </a:xfrm>
        </p:grpSpPr>
        <p:sp>
          <p:nvSpPr>
            <p:cNvPr id="2621" name="Google Shape;2621;p9"/>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9"/>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9"/>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9"/>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9"/>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9"/>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9"/>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9"/>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9"/>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9"/>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9"/>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9"/>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9"/>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9"/>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9"/>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6" name="Google Shape;2636;p9"/>
          <p:cNvGrpSpPr/>
          <p:nvPr/>
        </p:nvGrpSpPr>
        <p:grpSpPr>
          <a:xfrm rot="-626566">
            <a:off x="7127970" y="872902"/>
            <a:ext cx="779334" cy="952470"/>
            <a:chOff x="1562309" y="2509229"/>
            <a:chExt cx="347239" cy="424362"/>
          </a:xfrm>
        </p:grpSpPr>
        <p:sp>
          <p:nvSpPr>
            <p:cNvPr id="2637" name="Google Shape;2637;p9"/>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9"/>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9"/>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9"/>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9"/>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9"/>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9"/>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9"/>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9"/>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9"/>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9"/>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0" name="Google Shape;2650;p9"/>
          <p:cNvGrpSpPr/>
          <p:nvPr/>
        </p:nvGrpSpPr>
        <p:grpSpPr>
          <a:xfrm rot="1560014">
            <a:off x="2980198" y="3603712"/>
            <a:ext cx="1121187" cy="1132994"/>
            <a:chOff x="4040460" y="135322"/>
            <a:chExt cx="330843" cy="334322"/>
          </a:xfrm>
        </p:grpSpPr>
        <p:sp>
          <p:nvSpPr>
            <p:cNvPr id="2651" name="Google Shape;2651;p9"/>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9"/>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9"/>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9"/>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9"/>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9"/>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9"/>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9"/>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9"/>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9"/>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9"/>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2" name="Google Shape;2662;p9"/>
          <p:cNvGrpSpPr/>
          <p:nvPr/>
        </p:nvGrpSpPr>
        <p:grpSpPr>
          <a:xfrm>
            <a:off x="2303209" y="1360160"/>
            <a:ext cx="446750" cy="307147"/>
            <a:chOff x="5807116" y="-753678"/>
            <a:chExt cx="145806" cy="100240"/>
          </a:xfrm>
        </p:grpSpPr>
        <p:sp>
          <p:nvSpPr>
            <p:cNvPr id="2663" name="Google Shape;2663;p9"/>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9"/>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9"/>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9"/>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7" name="Google Shape;2667;p9"/>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9"/>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9"/>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9"/>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9"/>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9"/>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9"/>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9"/>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9"/>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9"/>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9"/>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9"/>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9"/>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9"/>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9"/>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9"/>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9"/>
          <p:cNvSpPr/>
          <p:nvPr/>
        </p:nvSpPr>
        <p:spPr>
          <a:xfrm>
            <a:off x="3957025" y="1690656"/>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9"/>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uter Galaxies: Astronomy Education Center by Slidesgo">
  <a:themeElements>
    <a:clrScheme name="Simple Light">
      <a:dk1>
        <a:srgbClr val="FFFFFF"/>
      </a:dk1>
      <a:lt1>
        <a:srgbClr val="18253F"/>
      </a:lt1>
      <a:dk2>
        <a:srgbClr val="F7EAB7"/>
      </a:dk2>
      <a:lt2>
        <a:srgbClr val="F8D551"/>
      </a:lt2>
      <a:accent1>
        <a:srgbClr val="F37D41"/>
      </a:accent1>
      <a:accent2>
        <a:srgbClr val="F0597F"/>
      </a:accent2>
      <a:accent3>
        <a:srgbClr val="F39CAA"/>
      </a:accent3>
      <a:accent4>
        <a:srgbClr val="FDE2E7"/>
      </a:accent4>
      <a:accent5>
        <a:srgbClr val="9FEBE1"/>
      </a:accent5>
      <a:accent6>
        <a:srgbClr val="79B6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